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4362" r:id="rId2"/>
  </p:sldMasterIdLst>
  <p:notesMasterIdLst>
    <p:notesMasterId r:id="rId53"/>
  </p:notesMasterIdLst>
  <p:sldIdLst>
    <p:sldId id="266" r:id="rId3"/>
    <p:sldId id="300" r:id="rId4"/>
    <p:sldId id="301" r:id="rId5"/>
    <p:sldId id="303" r:id="rId6"/>
    <p:sldId id="304" r:id="rId7"/>
    <p:sldId id="666" r:id="rId8"/>
    <p:sldId id="302" r:id="rId9"/>
    <p:sldId id="305" r:id="rId10"/>
    <p:sldId id="306" r:id="rId11"/>
    <p:sldId id="309" r:id="rId12"/>
    <p:sldId id="314" r:id="rId13"/>
    <p:sldId id="328" r:id="rId14"/>
    <p:sldId id="324" r:id="rId15"/>
    <p:sldId id="312" r:id="rId16"/>
    <p:sldId id="315" r:id="rId17"/>
    <p:sldId id="320" r:id="rId18"/>
    <p:sldId id="316" r:id="rId19"/>
    <p:sldId id="317" r:id="rId20"/>
    <p:sldId id="322" r:id="rId21"/>
    <p:sldId id="325" r:id="rId22"/>
    <p:sldId id="310" r:id="rId23"/>
    <p:sldId id="313" r:id="rId24"/>
    <p:sldId id="319" r:id="rId25"/>
    <p:sldId id="326" r:id="rId26"/>
    <p:sldId id="311" r:id="rId27"/>
    <p:sldId id="318" r:id="rId28"/>
    <p:sldId id="321" r:id="rId29"/>
    <p:sldId id="323" r:id="rId30"/>
    <p:sldId id="329" r:id="rId31"/>
    <p:sldId id="667" r:id="rId32"/>
    <p:sldId id="668" r:id="rId33"/>
    <p:sldId id="669" r:id="rId34"/>
    <p:sldId id="670" r:id="rId35"/>
    <p:sldId id="673" r:id="rId36"/>
    <p:sldId id="674" r:id="rId37"/>
    <p:sldId id="678" r:id="rId38"/>
    <p:sldId id="671" r:id="rId39"/>
    <p:sldId id="679" r:id="rId40"/>
    <p:sldId id="675" r:id="rId41"/>
    <p:sldId id="672" r:id="rId42"/>
    <p:sldId id="676" r:id="rId43"/>
    <p:sldId id="686" r:id="rId44"/>
    <p:sldId id="680" r:id="rId45"/>
    <p:sldId id="681" r:id="rId46"/>
    <p:sldId id="682" r:id="rId47"/>
    <p:sldId id="677" r:id="rId48"/>
    <p:sldId id="683" r:id="rId49"/>
    <p:sldId id="690" r:id="rId50"/>
    <p:sldId id="685" r:id="rId51"/>
    <p:sldId id="327" r:id="rId52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EA3886F-0FDE-447A-8C38-6C47054BD42F}">
          <p14:sldIdLst>
            <p14:sldId id="266"/>
            <p14:sldId id="300"/>
            <p14:sldId id="301"/>
            <p14:sldId id="303"/>
            <p14:sldId id="304"/>
            <p14:sldId id="666"/>
            <p14:sldId id="302"/>
            <p14:sldId id="305"/>
            <p14:sldId id="306"/>
            <p14:sldId id="309"/>
            <p14:sldId id="314"/>
            <p14:sldId id="328"/>
            <p14:sldId id="324"/>
            <p14:sldId id="312"/>
            <p14:sldId id="315"/>
            <p14:sldId id="320"/>
            <p14:sldId id="316"/>
            <p14:sldId id="317"/>
            <p14:sldId id="322"/>
            <p14:sldId id="325"/>
            <p14:sldId id="310"/>
            <p14:sldId id="313"/>
            <p14:sldId id="319"/>
            <p14:sldId id="326"/>
            <p14:sldId id="311"/>
            <p14:sldId id="318"/>
            <p14:sldId id="321"/>
            <p14:sldId id="323"/>
            <p14:sldId id="329"/>
            <p14:sldId id="667"/>
            <p14:sldId id="668"/>
            <p14:sldId id="669"/>
            <p14:sldId id="670"/>
            <p14:sldId id="673"/>
            <p14:sldId id="674"/>
            <p14:sldId id="678"/>
            <p14:sldId id="671"/>
            <p14:sldId id="679"/>
            <p14:sldId id="675"/>
            <p14:sldId id="672"/>
            <p14:sldId id="676"/>
            <p14:sldId id="686"/>
            <p14:sldId id="680"/>
            <p14:sldId id="681"/>
            <p14:sldId id="682"/>
            <p14:sldId id="677"/>
            <p14:sldId id="683"/>
            <p14:sldId id="690"/>
            <p14:sldId id="685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B6AC"/>
    <a:srgbClr val="4F81BD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6FC05-C00E-71DE-5B8E-A97DAF47AC07}" v="440" dt="2023-12-09T06:42:02.773"/>
    <p1510:client id="{2C6477DA-AC2A-863E-C6E3-E1AC346BAF29}" v="15" dt="2023-12-11T05:19:47.210"/>
    <p1510:client id="{6D6A29DA-4C90-B1B2-AEEC-3D2C196302AC}" v="55" dt="2023-12-25T03:37:03.506"/>
    <p1510:client id="{C0DB4F56-092C-3E5A-09C1-27F17D76AB6C}" v="206" dt="2023-12-10T09:32:46.723"/>
    <p1510:client id="{DEB01583-68DB-A659-F07F-9B63FD6B3ACF}" v="716" dt="2023-12-08T08:34:34.300"/>
    <p1510:client id="{E032F34F-8F8E-3CC8-F53B-5818A672CF37}" v="12" dt="2023-12-08T17:08:51.152"/>
    <p1510:client id="{E91D2B41-CB57-DCB7-DD85-2413ABE42AE1}" v="1" dt="2023-12-25T03:47:41.2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65" autoAdjust="0"/>
    <p:restoredTop sz="93066" autoAdjust="0"/>
  </p:normalViewPr>
  <p:slideViewPr>
    <p:cSldViewPr snapToGrid="0">
      <p:cViewPr varScale="1">
        <p:scale>
          <a:sx n="69" d="100"/>
          <a:sy n="69" d="100"/>
        </p:scale>
        <p:origin x="216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046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11102150" userId="S::m11102150@ms.ntust.edu.tw::9f927715-5630-463f-9783-5bc6bc7b3af7" providerId="AD" clId="Web-{DEB01583-68DB-A659-F07F-9B63FD6B3ACF}"/>
    <pc:docChg chg="addSld delSld modSld sldOrd modSection">
      <pc:chgData name="M11102150" userId="S::m11102150@ms.ntust.edu.tw::9f927715-5630-463f-9783-5bc6bc7b3af7" providerId="AD" clId="Web-{DEB01583-68DB-A659-F07F-9B63FD6B3ACF}" dt="2023-12-08T08:34:34.300" v="444" actId="14100"/>
      <pc:docMkLst>
        <pc:docMk/>
      </pc:docMkLst>
      <pc:sldChg chg="modSp">
        <pc:chgData name="M11102150" userId="S::m11102150@ms.ntust.edu.tw::9f927715-5630-463f-9783-5bc6bc7b3af7" providerId="AD" clId="Web-{DEB01583-68DB-A659-F07F-9B63FD6B3ACF}" dt="2023-12-08T08:09:57.619" v="40" actId="20577"/>
        <pc:sldMkLst>
          <pc:docMk/>
          <pc:sldMk cId="0" sldId="266"/>
        </pc:sldMkLst>
        <pc:spChg chg="mod">
          <ac:chgData name="M11102150" userId="S::m11102150@ms.ntust.edu.tw::9f927715-5630-463f-9783-5bc6bc7b3af7" providerId="AD" clId="Web-{DEB01583-68DB-A659-F07F-9B63FD6B3ACF}" dt="2023-12-08T08:09:57.619" v="40" actId="20577"/>
          <ac:spMkLst>
            <pc:docMk/>
            <pc:sldMk cId="0" sldId="266"/>
            <ac:spMk id="19458" creationId="{00000000-0000-0000-0000-000000000000}"/>
          </ac:spMkLst>
        </pc:spChg>
      </pc:sldChg>
      <pc:sldChg chg="addSp delSp modSp">
        <pc:chgData name="M11102150" userId="S::m11102150@ms.ntust.edu.tw::9f927715-5630-463f-9783-5bc6bc7b3af7" providerId="AD" clId="Web-{DEB01583-68DB-A659-F07F-9B63FD6B3ACF}" dt="2023-12-08T08:12:30.889" v="63" actId="1076"/>
        <pc:sldMkLst>
          <pc:docMk/>
          <pc:sldMk cId="2312488937" sldId="300"/>
        </pc:sldMkLst>
        <pc:spChg chg="del mod">
          <ac:chgData name="M11102150" userId="S::m11102150@ms.ntust.edu.tw::9f927715-5630-463f-9783-5bc6bc7b3af7" providerId="AD" clId="Web-{DEB01583-68DB-A659-F07F-9B63FD6B3ACF}" dt="2023-12-08T08:12:27.920" v="62"/>
          <ac:spMkLst>
            <pc:docMk/>
            <pc:sldMk cId="2312488937" sldId="300"/>
            <ac:spMk id="2" creationId="{69CCB88F-1FC8-4468-9D45-C7C2C16101EB}"/>
          </ac:spMkLst>
        </pc:spChg>
        <pc:spChg chg="mod">
          <ac:chgData name="M11102150" userId="S::m11102150@ms.ntust.edu.tw::9f927715-5630-463f-9783-5bc6bc7b3af7" providerId="AD" clId="Web-{DEB01583-68DB-A659-F07F-9B63FD6B3ACF}" dt="2023-12-08T08:08:43.711" v="8" actId="20577"/>
          <ac:spMkLst>
            <pc:docMk/>
            <pc:sldMk cId="2312488937" sldId="300"/>
            <ac:spMk id="3" creationId="{ED356C75-5998-4407-8A3D-984CE7F6ED73}"/>
          </ac:spMkLst>
        </pc:spChg>
        <pc:spChg chg="add mod">
          <ac:chgData name="M11102150" userId="S::m11102150@ms.ntust.edu.tw::9f927715-5630-463f-9783-5bc6bc7b3af7" providerId="AD" clId="Web-{DEB01583-68DB-A659-F07F-9B63FD6B3ACF}" dt="2023-12-08T08:11:33.872" v="56" actId="20577"/>
          <ac:spMkLst>
            <pc:docMk/>
            <pc:sldMk cId="2312488937" sldId="300"/>
            <ac:spMk id="5" creationId="{C200DB2F-FFD0-F40E-186B-440CFAC1AFB1}"/>
          </ac:spMkLst>
        </pc:spChg>
        <pc:picChg chg="add mod">
          <ac:chgData name="M11102150" userId="S::m11102150@ms.ntust.edu.tw::9f927715-5630-463f-9783-5bc6bc7b3af7" providerId="AD" clId="Web-{DEB01583-68DB-A659-F07F-9B63FD6B3ACF}" dt="2023-12-08T08:12:30.889" v="63" actId="1076"/>
          <ac:picMkLst>
            <pc:docMk/>
            <pc:sldMk cId="2312488937" sldId="300"/>
            <ac:picMk id="6" creationId="{3E80E4A5-B280-AC54-D17F-0CCDA077F8BC}"/>
          </ac:picMkLst>
        </pc:picChg>
      </pc:sldChg>
      <pc:sldChg chg="addSp delSp modSp add replId">
        <pc:chgData name="M11102150" userId="S::m11102150@ms.ntust.edu.tw::9f927715-5630-463f-9783-5bc6bc7b3af7" providerId="AD" clId="Web-{DEB01583-68DB-A659-F07F-9B63FD6B3ACF}" dt="2023-12-08T08:17:14.647" v="117" actId="1076"/>
        <pc:sldMkLst>
          <pc:docMk/>
          <pc:sldMk cId="2739834267" sldId="301"/>
        </pc:sldMkLst>
        <pc:spChg chg="add mod">
          <ac:chgData name="M11102150" userId="S::m11102150@ms.ntust.edu.tw::9f927715-5630-463f-9783-5bc6bc7b3af7" providerId="AD" clId="Web-{DEB01583-68DB-A659-F07F-9B63FD6B3ACF}" dt="2023-12-08T08:16:59.428" v="115" actId="1076"/>
          <ac:spMkLst>
            <pc:docMk/>
            <pc:sldMk cId="2739834267" sldId="301"/>
            <ac:spMk id="2" creationId="{BCCC63C1-1A26-7D24-72C5-A3069A34E281}"/>
          </ac:spMkLst>
        </pc:spChg>
        <pc:spChg chg="del mod">
          <ac:chgData name="M11102150" userId="S::m11102150@ms.ntust.edu.tw::9f927715-5630-463f-9783-5bc6bc7b3af7" providerId="AD" clId="Web-{DEB01583-68DB-A659-F07F-9B63FD6B3ACF}" dt="2023-12-08T08:13:24.328" v="69"/>
          <ac:spMkLst>
            <pc:docMk/>
            <pc:sldMk cId="2739834267" sldId="301"/>
            <ac:spMk id="5" creationId="{C200DB2F-FFD0-F40E-186B-440CFAC1AFB1}"/>
          </ac:spMkLst>
        </pc:spChg>
        <pc:picChg chg="del">
          <ac:chgData name="M11102150" userId="S::m11102150@ms.ntust.edu.tw::9f927715-5630-463f-9783-5bc6bc7b3af7" providerId="AD" clId="Web-{DEB01583-68DB-A659-F07F-9B63FD6B3ACF}" dt="2023-12-08T08:13:10.937" v="65"/>
          <ac:picMkLst>
            <pc:docMk/>
            <pc:sldMk cId="2739834267" sldId="301"/>
            <ac:picMk id="6" creationId="{3E80E4A5-B280-AC54-D17F-0CCDA077F8BC}"/>
          </ac:picMkLst>
        </pc:picChg>
        <pc:picChg chg="add mod">
          <ac:chgData name="M11102150" userId="S::m11102150@ms.ntust.edu.tw::9f927715-5630-463f-9783-5bc6bc7b3af7" providerId="AD" clId="Web-{DEB01583-68DB-A659-F07F-9B63FD6B3ACF}" dt="2023-12-08T08:17:14.647" v="117" actId="1076"/>
          <ac:picMkLst>
            <pc:docMk/>
            <pc:sldMk cId="2739834267" sldId="301"/>
            <ac:picMk id="7" creationId="{0ED33B48-0C3A-CA92-FC48-65F9B856C868}"/>
          </ac:picMkLst>
        </pc:picChg>
      </pc:sldChg>
      <pc:sldChg chg="addSp delSp modSp add replId">
        <pc:chgData name="M11102150" userId="S::m11102150@ms.ntust.edu.tw::9f927715-5630-463f-9783-5bc6bc7b3af7" providerId="AD" clId="Web-{DEB01583-68DB-A659-F07F-9B63FD6B3ACF}" dt="2023-12-08T08:31:43.243" v="408" actId="1076"/>
        <pc:sldMkLst>
          <pc:docMk/>
          <pc:sldMk cId="3226349354" sldId="302"/>
        </pc:sldMkLst>
        <pc:spChg chg="del">
          <ac:chgData name="M11102150" userId="S::m11102150@ms.ntust.edu.tw::9f927715-5630-463f-9783-5bc6bc7b3af7" providerId="AD" clId="Web-{DEB01583-68DB-A659-F07F-9B63FD6B3ACF}" dt="2023-12-08T08:17:26.491" v="120"/>
          <ac:spMkLst>
            <pc:docMk/>
            <pc:sldMk cId="3226349354" sldId="302"/>
            <ac:spMk id="2" creationId="{BCCC63C1-1A26-7D24-72C5-A3069A34E281}"/>
          </ac:spMkLst>
        </pc:spChg>
        <pc:spChg chg="add del mod">
          <ac:chgData name="M11102150" userId="S::m11102150@ms.ntust.edu.tw::9f927715-5630-463f-9783-5bc6bc7b3af7" providerId="AD" clId="Web-{DEB01583-68DB-A659-F07F-9B63FD6B3ACF}" dt="2023-12-08T08:17:54.804" v="124"/>
          <ac:spMkLst>
            <pc:docMk/>
            <pc:sldMk cId="3226349354" sldId="302"/>
            <ac:spMk id="5" creationId="{16548B95-ABE8-A438-3782-BAD20305AC3C}"/>
          </ac:spMkLst>
        </pc:spChg>
        <pc:spChg chg="add mod">
          <ac:chgData name="M11102150" userId="S::m11102150@ms.ntust.edu.tw::9f927715-5630-463f-9783-5bc6bc7b3af7" providerId="AD" clId="Web-{DEB01583-68DB-A659-F07F-9B63FD6B3ACF}" dt="2023-12-08T08:31:43.243" v="408" actId="1076"/>
          <ac:spMkLst>
            <pc:docMk/>
            <pc:sldMk cId="3226349354" sldId="302"/>
            <ac:spMk id="6" creationId="{D0FAED03-37CB-5ABB-6099-9E335F8F16D1}"/>
          </ac:spMkLst>
        </pc:spChg>
        <pc:picChg chg="del">
          <ac:chgData name="M11102150" userId="S::m11102150@ms.ntust.edu.tw::9f927715-5630-463f-9783-5bc6bc7b3af7" providerId="AD" clId="Web-{DEB01583-68DB-A659-F07F-9B63FD6B3ACF}" dt="2023-12-08T08:17:23.694" v="119"/>
          <ac:picMkLst>
            <pc:docMk/>
            <pc:sldMk cId="3226349354" sldId="302"/>
            <ac:picMk id="7" creationId="{0ED33B48-0C3A-CA92-FC48-65F9B856C868}"/>
          </ac:picMkLst>
        </pc:picChg>
      </pc:sldChg>
      <pc:sldChg chg="addSp delSp modSp add replId">
        <pc:chgData name="M11102150" userId="S::m11102150@ms.ntust.edu.tw::9f927715-5630-463f-9783-5bc6bc7b3af7" providerId="AD" clId="Web-{DEB01583-68DB-A659-F07F-9B63FD6B3ACF}" dt="2023-12-08T08:19:14.369" v="151" actId="1076"/>
        <pc:sldMkLst>
          <pc:docMk/>
          <pc:sldMk cId="841753043" sldId="303"/>
        </pc:sldMkLst>
        <pc:spChg chg="mod">
          <ac:chgData name="M11102150" userId="S::m11102150@ms.ntust.edu.tw::9f927715-5630-463f-9783-5bc6bc7b3af7" providerId="AD" clId="Web-{DEB01583-68DB-A659-F07F-9B63FD6B3ACF}" dt="2023-12-08T08:19:11.244" v="150" actId="1076"/>
          <ac:spMkLst>
            <pc:docMk/>
            <pc:sldMk cId="841753043" sldId="303"/>
            <ac:spMk id="2" creationId="{BCCC63C1-1A26-7D24-72C5-A3069A34E281}"/>
          </ac:spMkLst>
        </pc:spChg>
        <pc:picChg chg="add mod">
          <ac:chgData name="M11102150" userId="S::m11102150@ms.ntust.edu.tw::9f927715-5630-463f-9783-5bc6bc7b3af7" providerId="AD" clId="Web-{DEB01583-68DB-A659-F07F-9B63FD6B3ACF}" dt="2023-12-08T08:19:14.369" v="151" actId="1076"/>
          <ac:picMkLst>
            <pc:docMk/>
            <pc:sldMk cId="841753043" sldId="303"/>
            <ac:picMk id="5" creationId="{FC681EEB-6C1A-DD40-D365-3C954410B5B8}"/>
          </ac:picMkLst>
        </pc:picChg>
        <pc:picChg chg="del">
          <ac:chgData name="M11102150" userId="S::m11102150@ms.ntust.edu.tw::9f927715-5630-463f-9783-5bc6bc7b3af7" providerId="AD" clId="Web-{DEB01583-68DB-A659-F07F-9B63FD6B3ACF}" dt="2023-12-08T08:18:48.478" v="145"/>
          <ac:picMkLst>
            <pc:docMk/>
            <pc:sldMk cId="841753043" sldId="303"/>
            <ac:picMk id="7" creationId="{0ED33B48-0C3A-CA92-FC48-65F9B856C868}"/>
          </ac:picMkLst>
        </pc:picChg>
      </pc:sldChg>
      <pc:sldChg chg="addSp delSp modSp add replId">
        <pc:chgData name="M11102150" userId="S::m11102150@ms.ntust.edu.tw::9f927715-5630-463f-9783-5bc6bc7b3af7" providerId="AD" clId="Web-{DEB01583-68DB-A659-F07F-9B63FD6B3ACF}" dt="2023-12-08T08:20:12.230" v="182" actId="1076"/>
        <pc:sldMkLst>
          <pc:docMk/>
          <pc:sldMk cId="549089959" sldId="304"/>
        </pc:sldMkLst>
        <pc:spChg chg="mod">
          <ac:chgData name="M11102150" userId="S::m11102150@ms.ntust.edu.tw::9f927715-5630-463f-9783-5bc6bc7b3af7" providerId="AD" clId="Web-{DEB01583-68DB-A659-F07F-9B63FD6B3ACF}" dt="2023-12-08T08:19:58.667" v="179" actId="1076"/>
          <ac:spMkLst>
            <pc:docMk/>
            <pc:sldMk cId="549089959" sldId="304"/>
            <ac:spMk id="2" creationId="{BCCC63C1-1A26-7D24-72C5-A3069A34E281}"/>
          </ac:spMkLst>
        </pc:spChg>
        <pc:picChg chg="del">
          <ac:chgData name="M11102150" userId="S::m11102150@ms.ntust.edu.tw::9f927715-5630-463f-9783-5bc6bc7b3af7" providerId="AD" clId="Web-{DEB01583-68DB-A659-F07F-9B63FD6B3ACF}" dt="2023-12-08T08:19:59.839" v="180"/>
          <ac:picMkLst>
            <pc:docMk/>
            <pc:sldMk cId="549089959" sldId="304"/>
            <ac:picMk id="5" creationId="{FC681EEB-6C1A-DD40-D365-3C954410B5B8}"/>
          </ac:picMkLst>
        </pc:picChg>
        <pc:picChg chg="add mod">
          <ac:chgData name="M11102150" userId="S::m11102150@ms.ntust.edu.tw::9f927715-5630-463f-9783-5bc6bc7b3af7" providerId="AD" clId="Web-{DEB01583-68DB-A659-F07F-9B63FD6B3ACF}" dt="2023-12-08T08:20:12.230" v="182" actId="1076"/>
          <ac:picMkLst>
            <pc:docMk/>
            <pc:sldMk cId="549089959" sldId="304"/>
            <ac:picMk id="6" creationId="{681A1D20-E8CE-E89E-5928-E57BC01B44AA}"/>
          </ac:picMkLst>
        </pc:picChg>
      </pc:sldChg>
      <pc:sldChg chg="del">
        <pc:chgData name="M11102150" userId="S::m11102150@ms.ntust.edu.tw::9f927715-5630-463f-9783-5bc6bc7b3af7" providerId="AD" clId="Web-{DEB01583-68DB-A659-F07F-9B63FD6B3ACF}" dt="2023-12-08T08:08:33.289" v="4"/>
        <pc:sldMkLst>
          <pc:docMk/>
          <pc:sldMk cId="562524230" sldId="305"/>
        </pc:sldMkLst>
      </pc:sldChg>
      <pc:sldChg chg="modSp add replId">
        <pc:chgData name="M11102150" userId="S::m11102150@ms.ntust.edu.tw::9f927715-5630-463f-9783-5bc6bc7b3af7" providerId="AD" clId="Web-{DEB01583-68DB-A659-F07F-9B63FD6B3ACF}" dt="2023-12-08T08:33:24.702" v="428" actId="20577"/>
        <pc:sldMkLst>
          <pc:docMk/>
          <pc:sldMk cId="1334434183" sldId="305"/>
        </pc:sldMkLst>
        <pc:spChg chg="mod">
          <ac:chgData name="M11102150" userId="S::m11102150@ms.ntust.edu.tw::9f927715-5630-463f-9783-5bc6bc7b3af7" providerId="AD" clId="Web-{DEB01583-68DB-A659-F07F-9B63FD6B3ACF}" dt="2023-12-08T08:33:24.702" v="428" actId="20577"/>
          <ac:spMkLst>
            <pc:docMk/>
            <pc:sldMk cId="1334434183" sldId="305"/>
            <ac:spMk id="6" creationId="{D0FAED03-37CB-5ABB-6099-9E335F8F16D1}"/>
          </ac:spMkLst>
        </pc:spChg>
      </pc:sldChg>
      <pc:sldChg chg="addSp delSp modSp add ord replId">
        <pc:chgData name="M11102150" userId="S::m11102150@ms.ntust.edu.tw::9f927715-5630-463f-9783-5bc6bc7b3af7" providerId="AD" clId="Web-{DEB01583-68DB-A659-F07F-9B63FD6B3ACF}" dt="2023-12-08T08:34:34.300" v="444" actId="14100"/>
        <pc:sldMkLst>
          <pc:docMk/>
          <pc:sldMk cId="2245453232" sldId="306"/>
        </pc:sldMkLst>
        <pc:spChg chg="mod">
          <ac:chgData name="M11102150" userId="S::m11102150@ms.ntust.edu.tw::9f927715-5630-463f-9783-5bc6bc7b3af7" providerId="AD" clId="Web-{DEB01583-68DB-A659-F07F-9B63FD6B3ACF}" dt="2023-12-08T08:33:02.513" v="423" actId="1076"/>
          <ac:spMkLst>
            <pc:docMk/>
            <pc:sldMk cId="2245453232" sldId="306"/>
            <ac:spMk id="2" creationId="{BCCC63C1-1A26-7D24-72C5-A3069A34E281}"/>
          </ac:spMkLst>
        </pc:spChg>
        <pc:spChg chg="add mod">
          <ac:chgData name="M11102150" userId="S::m11102150@ms.ntust.edu.tw::9f927715-5630-463f-9783-5bc6bc7b3af7" providerId="AD" clId="Web-{DEB01583-68DB-A659-F07F-9B63FD6B3ACF}" dt="2023-12-08T08:34:34.300" v="444" actId="14100"/>
          <ac:spMkLst>
            <pc:docMk/>
            <pc:sldMk cId="2245453232" sldId="306"/>
            <ac:spMk id="5" creationId="{D747C15B-6C8F-B4BD-F21C-1CFF6822EBC7}"/>
          </ac:spMkLst>
        </pc:spChg>
        <pc:picChg chg="del">
          <ac:chgData name="M11102150" userId="S::m11102150@ms.ntust.edu.tw::9f927715-5630-463f-9783-5bc6bc7b3af7" providerId="AD" clId="Web-{DEB01583-68DB-A659-F07F-9B63FD6B3ACF}" dt="2023-12-08T08:33:03.779" v="424"/>
          <ac:picMkLst>
            <pc:docMk/>
            <pc:sldMk cId="2245453232" sldId="306"/>
            <ac:picMk id="6" creationId="{681A1D20-E8CE-E89E-5928-E57BC01B44AA}"/>
          </ac:picMkLst>
        </pc:picChg>
      </pc:sldChg>
      <pc:sldChg chg="del">
        <pc:chgData name="M11102150" userId="S::m11102150@ms.ntust.edu.tw::9f927715-5630-463f-9783-5bc6bc7b3af7" providerId="AD" clId="Web-{DEB01583-68DB-A659-F07F-9B63FD6B3ACF}" dt="2023-12-08T08:08:34.992" v="5"/>
        <pc:sldMkLst>
          <pc:docMk/>
          <pc:sldMk cId="1181938988" sldId="309"/>
        </pc:sldMkLst>
      </pc:sldChg>
      <pc:sldChg chg="del">
        <pc:chgData name="M11102150" userId="S::m11102150@ms.ntust.edu.tw::9f927715-5630-463f-9783-5bc6bc7b3af7" providerId="AD" clId="Web-{DEB01583-68DB-A659-F07F-9B63FD6B3ACF}" dt="2023-12-08T08:08:31.539" v="3"/>
        <pc:sldMkLst>
          <pc:docMk/>
          <pc:sldMk cId="1912843407" sldId="310"/>
        </pc:sldMkLst>
      </pc:sldChg>
      <pc:sldChg chg="del">
        <pc:chgData name="M11102150" userId="S::m11102150@ms.ntust.edu.tw::9f927715-5630-463f-9783-5bc6bc7b3af7" providerId="AD" clId="Web-{DEB01583-68DB-A659-F07F-9B63FD6B3ACF}" dt="2023-12-08T08:08:25.445" v="1"/>
        <pc:sldMkLst>
          <pc:docMk/>
          <pc:sldMk cId="4220259042" sldId="311"/>
        </pc:sldMkLst>
      </pc:sldChg>
      <pc:sldChg chg="del">
        <pc:chgData name="M11102150" userId="S::m11102150@ms.ntust.edu.tw::9f927715-5630-463f-9783-5bc6bc7b3af7" providerId="AD" clId="Web-{DEB01583-68DB-A659-F07F-9B63FD6B3ACF}" dt="2023-12-08T08:08:22.804" v="0"/>
        <pc:sldMkLst>
          <pc:docMk/>
          <pc:sldMk cId="2099796098" sldId="312"/>
        </pc:sldMkLst>
      </pc:sldChg>
      <pc:sldChg chg="del">
        <pc:chgData name="M11102150" userId="S::m11102150@ms.ntust.edu.tw::9f927715-5630-463f-9783-5bc6bc7b3af7" providerId="AD" clId="Web-{DEB01583-68DB-A659-F07F-9B63FD6B3ACF}" dt="2023-12-08T08:08:27.445" v="2"/>
        <pc:sldMkLst>
          <pc:docMk/>
          <pc:sldMk cId="1645585945" sldId="313"/>
        </pc:sldMkLst>
      </pc:sldChg>
    </pc:docChg>
  </pc:docChgLst>
  <pc:docChgLst>
    <pc:chgData name="M11102115" userId="69cd8c4c-84ab-4840-b788-5e15baed7464" providerId="ADAL" clId="{5E365AE0-79C2-49CA-A005-8B539769CB6B}"/>
    <pc:docChg chg="custSel addSld delSld modSld modSection">
      <pc:chgData name="M11102115" userId="69cd8c4c-84ab-4840-b788-5e15baed7464" providerId="ADAL" clId="{5E365AE0-79C2-49CA-A005-8B539769CB6B}" dt="2023-04-06T13:20:11.958" v="70" actId="20577"/>
      <pc:docMkLst>
        <pc:docMk/>
      </pc:docMkLst>
      <pc:sldChg chg="modSp mod">
        <pc:chgData name="M11102115" userId="69cd8c4c-84ab-4840-b788-5e15baed7464" providerId="ADAL" clId="{5E365AE0-79C2-49CA-A005-8B539769CB6B}" dt="2023-04-06T13:18:30.720" v="4" actId="20577"/>
        <pc:sldMkLst>
          <pc:docMk/>
          <pc:sldMk cId="0" sldId="266"/>
        </pc:sldMkLst>
        <pc:spChg chg="mod">
          <ac:chgData name="M11102115" userId="69cd8c4c-84ab-4840-b788-5e15baed7464" providerId="ADAL" clId="{5E365AE0-79C2-49CA-A005-8B539769CB6B}" dt="2023-04-06T13:18:30.720" v="4" actId="20577"/>
          <ac:spMkLst>
            <pc:docMk/>
            <pc:sldMk cId="0" sldId="266"/>
            <ac:spMk id="19458" creationId="{00000000-0000-0000-0000-000000000000}"/>
          </ac:spMkLst>
        </pc:spChg>
      </pc:sldChg>
      <pc:sldChg chg="del">
        <pc:chgData name="M11102115" userId="69cd8c4c-84ab-4840-b788-5e15baed7464" providerId="ADAL" clId="{5E365AE0-79C2-49CA-A005-8B539769CB6B}" dt="2023-04-06T13:18:46.832" v="6" actId="47"/>
        <pc:sldMkLst>
          <pc:docMk/>
          <pc:sldMk cId="279592974" sldId="295"/>
        </pc:sldMkLst>
      </pc:sldChg>
      <pc:sldChg chg="del">
        <pc:chgData name="M11102115" userId="69cd8c4c-84ab-4840-b788-5e15baed7464" providerId="ADAL" clId="{5E365AE0-79C2-49CA-A005-8B539769CB6B}" dt="2023-04-06T13:18:45.712" v="5" actId="47"/>
        <pc:sldMkLst>
          <pc:docMk/>
          <pc:sldMk cId="1953993697" sldId="299"/>
        </pc:sldMkLst>
      </pc:sldChg>
      <pc:sldChg chg="delSp modSp mod">
        <pc:chgData name="M11102115" userId="69cd8c4c-84ab-4840-b788-5e15baed7464" providerId="ADAL" clId="{5E365AE0-79C2-49CA-A005-8B539769CB6B}" dt="2023-04-06T13:19:31.735" v="56" actId="20577"/>
        <pc:sldMkLst>
          <pc:docMk/>
          <pc:sldMk cId="2312488937" sldId="300"/>
        </pc:sldMkLst>
        <pc:spChg chg="mod">
          <ac:chgData name="M11102115" userId="69cd8c4c-84ab-4840-b788-5e15baed7464" providerId="ADAL" clId="{5E365AE0-79C2-49CA-A005-8B539769CB6B}" dt="2023-04-06T13:19:31.735" v="56" actId="20577"/>
          <ac:spMkLst>
            <pc:docMk/>
            <pc:sldMk cId="2312488937" sldId="300"/>
            <ac:spMk id="3" creationId="{ED356C75-5998-4407-8A3D-984CE7F6ED73}"/>
          </ac:spMkLst>
        </pc:spChg>
        <pc:spChg chg="del">
          <ac:chgData name="M11102115" userId="69cd8c4c-84ab-4840-b788-5e15baed7464" providerId="ADAL" clId="{5E365AE0-79C2-49CA-A005-8B539769CB6B}" dt="2023-04-06T13:18:52.154" v="7" actId="478"/>
          <ac:spMkLst>
            <pc:docMk/>
            <pc:sldMk cId="2312488937" sldId="300"/>
            <ac:spMk id="8" creationId="{E207D68A-00BE-4F4A-B2A6-89709DBF727D}"/>
          </ac:spMkLst>
        </pc:spChg>
        <pc:graphicFrameChg chg="del">
          <ac:chgData name="M11102115" userId="69cd8c4c-84ab-4840-b788-5e15baed7464" providerId="ADAL" clId="{5E365AE0-79C2-49CA-A005-8B539769CB6B}" dt="2023-04-06T13:18:52.154" v="7" actId="478"/>
          <ac:graphicFrameMkLst>
            <pc:docMk/>
            <pc:sldMk cId="2312488937" sldId="300"/>
            <ac:graphicFrameMk id="6" creationId="{DF492276-7298-4D6E-8527-FA10355D1400}"/>
          </ac:graphicFrameMkLst>
        </pc:graphicFrameChg>
        <pc:graphicFrameChg chg="del">
          <ac:chgData name="M11102115" userId="69cd8c4c-84ab-4840-b788-5e15baed7464" providerId="ADAL" clId="{5E365AE0-79C2-49CA-A005-8B539769CB6B}" dt="2023-04-06T13:18:52.154" v="7" actId="478"/>
          <ac:graphicFrameMkLst>
            <pc:docMk/>
            <pc:sldMk cId="2312488937" sldId="300"/>
            <ac:graphicFrameMk id="7" creationId="{3A1CF384-6987-4226-AE47-B99FEDDBFF42}"/>
          </ac:graphicFrameMkLst>
        </pc:graphicFrameChg>
        <pc:graphicFrameChg chg="del">
          <ac:chgData name="M11102115" userId="69cd8c4c-84ab-4840-b788-5e15baed7464" providerId="ADAL" clId="{5E365AE0-79C2-49CA-A005-8B539769CB6B}" dt="2023-04-06T13:18:52.154" v="7" actId="478"/>
          <ac:graphicFrameMkLst>
            <pc:docMk/>
            <pc:sldMk cId="2312488937" sldId="300"/>
            <ac:graphicFrameMk id="9" creationId="{5F19FB49-9926-4C08-9E78-08E4A7B23B1B}"/>
          </ac:graphicFrameMkLst>
        </pc:graphicFrameChg>
        <pc:graphicFrameChg chg="del">
          <ac:chgData name="M11102115" userId="69cd8c4c-84ab-4840-b788-5e15baed7464" providerId="ADAL" clId="{5E365AE0-79C2-49CA-A005-8B539769CB6B}" dt="2023-04-06T13:18:52.154" v="7" actId="478"/>
          <ac:graphicFrameMkLst>
            <pc:docMk/>
            <pc:sldMk cId="2312488937" sldId="300"/>
            <ac:graphicFrameMk id="10" creationId="{3495D52E-3C41-4A99-ABB1-5E289B0F773B}"/>
          </ac:graphicFrameMkLst>
        </pc:graphicFrameChg>
      </pc:sldChg>
      <pc:sldChg chg="del">
        <pc:chgData name="M11102115" userId="69cd8c4c-84ab-4840-b788-5e15baed7464" providerId="ADAL" clId="{5E365AE0-79C2-49CA-A005-8B539769CB6B}" dt="2023-04-06T13:19:38.074" v="57" actId="47"/>
        <pc:sldMkLst>
          <pc:docMk/>
          <pc:sldMk cId="1284326549" sldId="301"/>
        </pc:sldMkLst>
      </pc:sldChg>
      <pc:sldChg chg="del">
        <pc:chgData name="M11102115" userId="69cd8c4c-84ab-4840-b788-5e15baed7464" providerId="ADAL" clId="{5E365AE0-79C2-49CA-A005-8B539769CB6B}" dt="2023-04-06T13:19:38.074" v="57" actId="47"/>
        <pc:sldMkLst>
          <pc:docMk/>
          <pc:sldMk cId="4219034752" sldId="302"/>
        </pc:sldMkLst>
      </pc:sldChg>
      <pc:sldChg chg="del">
        <pc:chgData name="M11102115" userId="69cd8c4c-84ab-4840-b788-5e15baed7464" providerId="ADAL" clId="{5E365AE0-79C2-49CA-A005-8B539769CB6B}" dt="2023-04-06T13:19:38.074" v="57" actId="47"/>
        <pc:sldMkLst>
          <pc:docMk/>
          <pc:sldMk cId="1965756443" sldId="303"/>
        </pc:sldMkLst>
      </pc:sldChg>
      <pc:sldChg chg="del">
        <pc:chgData name="M11102115" userId="69cd8c4c-84ab-4840-b788-5e15baed7464" providerId="ADAL" clId="{5E365AE0-79C2-49CA-A005-8B539769CB6B}" dt="2023-04-06T13:19:38.074" v="57" actId="47"/>
        <pc:sldMkLst>
          <pc:docMk/>
          <pc:sldMk cId="60977641" sldId="304"/>
        </pc:sldMkLst>
      </pc:sldChg>
      <pc:sldChg chg="modSp new mod">
        <pc:chgData name="M11102115" userId="69cd8c4c-84ab-4840-b788-5e15baed7464" providerId="ADAL" clId="{5E365AE0-79C2-49CA-A005-8B539769CB6B}" dt="2023-04-06T13:20:11.958" v="70" actId="20577"/>
        <pc:sldMkLst>
          <pc:docMk/>
          <pc:sldMk cId="277483872" sldId="306"/>
        </pc:sldMkLst>
        <pc:spChg chg="mod">
          <ac:chgData name="M11102115" userId="69cd8c4c-84ab-4840-b788-5e15baed7464" providerId="ADAL" clId="{5E365AE0-79C2-49CA-A005-8B539769CB6B}" dt="2023-04-06T13:20:11.958" v="70" actId="20577"/>
          <ac:spMkLst>
            <pc:docMk/>
            <pc:sldMk cId="277483872" sldId="306"/>
            <ac:spMk id="2" creationId="{EE1BB999-BFFE-4AC8-885C-F9139A46BF49}"/>
          </ac:spMkLst>
        </pc:spChg>
        <pc:spChg chg="mod">
          <ac:chgData name="M11102115" userId="69cd8c4c-84ab-4840-b788-5e15baed7464" providerId="ADAL" clId="{5E365AE0-79C2-49CA-A005-8B539769CB6B}" dt="2023-04-06T13:20:09.812" v="68" actId="21"/>
          <ac:spMkLst>
            <pc:docMk/>
            <pc:sldMk cId="277483872" sldId="306"/>
            <ac:spMk id="3" creationId="{26A95653-D461-4185-9FFB-1F5FA691E794}"/>
          </ac:spMkLst>
        </pc:spChg>
      </pc:sldChg>
    </pc:docChg>
  </pc:docChgLst>
  <pc:docChgLst>
    <pc:chgData name="M11102115" userId="69cd8c4c-84ab-4840-b788-5e15baed7464" providerId="ADAL" clId="{F85AA387-E732-4CE1-8A7F-9F2BBDBC69AC}"/>
    <pc:docChg chg="undo custSel addSld delSld modSld sldOrd modSection">
      <pc:chgData name="M11102115" userId="69cd8c4c-84ab-4840-b788-5e15baed7464" providerId="ADAL" clId="{F85AA387-E732-4CE1-8A7F-9F2BBDBC69AC}" dt="2022-12-19T16:49:57.034" v="389" actId="1076"/>
      <pc:docMkLst>
        <pc:docMk/>
      </pc:docMkLst>
      <pc:sldChg chg="del">
        <pc:chgData name="M11102115" userId="69cd8c4c-84ab-4840-b788-5e15baed7464" providerId="ADAL" clId="{F85AA387-E732-4CE1-8A7F-9F2BBDBC69AC}" dt="2022-12-19T14:08:37.489" v="2" actId="47"/>
        <pc:sldMkLst>
          <pc:docMk/>
          <pc:sldMk cId="19028316" sldId="283"/>
        </pc:sldMkLst>
      </pc:sldChg>
      <pc:sldChg chg="addSp modSp new mod">
        <pc:chgData name="M11102115" userId="69cd8c4c-84ab-4840-b788-5e15baed7464" providerId="ADAL" clId="{F85AA387-E732-4CE1-8A7F-9F2BBDBC69AC}" dt="2022-12-19T16:48:42.200" v="292" actId="20577"/>
        <pc:sldMkLst>
          <pc:docMk/>
          <pc:sldMk cId="1304684398" sldId="284"/>
        </pc:sldMkLst>
        <pc:spChg chg="mod">
          <ac:chgData name="M11102115" userId="69cd8c4c-84ab-4840-b788-5e15baed7464" providerId="ADAL" clId="{F85AA387-E732-4CE1-8A7F-9F2BBDBC69AC}" dt="2022-12-19T14:44:21.821" v="135"/>
          <ac:spMkLst>
            <pc:docMk/>
            <pc:sldMk cId="1304684398" sldId="284"/>
            <ac:spMk id="2" creationId="{8075C20D-3372-44CB-9E00-8A727A8F4B82}"/>
          </ac:spMkLst>
        </pc:spChg>
        <pc:spChg chg="mod">
          <ac:chgData name="M11102115" userId="69cd8c4c-84ab-4840-b788-5e15baed7464" providerId="ADAL" clId="{F85AA387-E732-4CE1-8A7F-9F2BBDBC69AC}" dt="2022-12-19T16:48:42.200" v="292" actId="20577"/>
          <ac:spMkLst>
            <pc:docMk/>
            <pc:sldMk cId="1304684398" sldId="284"/>
            <ac:spMk id="3" creationId="{644B7150-A8FE-4C21-B5C0-7C00D07E992F}"/>
          </ac:spMkLst>
        </pc:spChg>
        <pc:spChg chg="add mod">
          <ac:chgData name="M11102115" userId="69cd8c4c-84ab-4840-b788-5e15baed7464" providerId="ADAL" clId="{F85AA387-E732-4CE1-8A7F-9F2BBDBC69AC}" dt="2022-12-19T16:47:36.619" v="163" actId="164"/>
          <ac:spMkLst>
            <pc:docMk/>
            <pc:sldMk cId="1304684398" sldId="284"/>
            <ac:spMk id="9" creationId="{40A84596-8D06-4C2B-B6CA-44D2DE93E9A8}"/>
          </ac:spMkLst>
        </pc:spChg>
        <pc:spChg chg="add mod">
          <ac:chgData name="M11102115" userId="69cd8c4c-84ab-4840-b788-5e15baed7464" providerId="ADAL" clId="{F85AA387-E732-4CE1-8A7F-9F2BBDBC69AC}" dt="2022-12-19T16:47:36.619" v="163" actId="164"/>
          <ac:spMkLst>
            <pc:docMk/>
            <pc:sldMk cId="1304684398" sldId="284"/>
            <ac:spMk id="10" creationId="{07C7C752-D2A4-4CB8-8D1E-C42A6B7198D6}"/>
          </ac:spMkLst>
        </pc:spChg>
        <pc:spChg chg="add mod">
          <ac:chgData name="M11102115" userId="69cd8c4c-84ab-4840-b788-5e15baed7464" providerId="ADAL" clId="{F85AA387-E732-4CE1-8A7F-9F2BBDBC69AC}" dt="2022-12-19T16:47:36.619" v="163" actId="164"/>
          <ac:spMkLst>
            <pc:docMk/>
            <pc:sldMk cId="1304684398" sldId="284"/>
            <ac:spMk id="11" creationId="{5A7E5F92-5301-4E22-B9F1-648A63D394A5}"/>
          </ac:spMkLst>
        </pc:spChg>
        <pc:grpChg chg="add mod">
          <ac:chgData name="M11102115" userId="69cd8c4c-84ab-4840-b788-5e15baed7464" providerId="ADAL" clId="{F85AA387-E732-4CE1-8A7F-9F2BBDBC69AC}" dt="2022-12-19T16:47:41.815" v="164" actId="1076"/>
          <ac:grpSpMkLst>
            <pc:docMk/>
            <pc:sldMk cId="1304684398" sldId="284"/>
            <ac:grpSpMk id="12" creationId="{BAA2C4B4-0830-4398-96C7-0DA1D5283F62}"/>
          </ac:grpSpMkLst>
        </pc:grpChg>
        <pc:picChg chg="add mod">
          <ac:chgData name="M11102115" userId="69cd8c4c-84ab-4840-b788-5e15baed7464" providerId="ADAL" clId="{F85AA387-E732-4CE1-8A7F-9F2BBDBC69AC}" dt="2022-12-19T16:47:36.619" v="163" actId="164"/>
          <ac:picMkLst>
            <pc:docMk/>
            <pc:sldMk cId="1304684398" sldId="284"/>
            <ac:picMk id="6" creationId="{9DF3F47A-FE77-45D8-B88F-6A005CD6D6A3}"/>
          </ac:picMkLst>
        </pc:picChg>
        <pc:picChg chg="add mod">
          <ac:chgData name="M11102115" userId="69cd8c4c-84ab-4840-b788-5e15baed7464" providerId="ADAL" clId="{F85AA387-E732-4CE1-8A7F-9F2BBDBC69AC}" dt="2022-12-19T16:47:36.619" v="163" actId="164"/>
          <ac:picMkLst>
            <pc:docMk/>
            <pc:sldMk cId="1304684398" sldId="284"/>
            <ac:picMk id="8" creationId="{38DEBFA1-AF70-4099-9F6A-59B0A3DB0F4F}"/>
          </ac:picMkLst>
        </pc:picChg>
      </pc:sldChg>
      <pc:sldChg chg="del">
        <pc:chgData name="M11102115" userId="69cd8c4c-84ab-4840-b788-5e15baed7464" providerId="ADAL" clId="{F85AA387-E732-4CE1-8A7F-9F2BBDBC69AC}" dt="2022-12-19T14:08:35.046" v="0" actId="47"/>
        <pc:sldMkLst>
          <pc:docMk/>
          <pc:sldMk cId="3434324591" sldId="284"/>
        </pc:sldMkLst>
      </pc:sldChg>
      <pc:sldChg chg="addSp modSp new mod">
        <pc:chgData name="M11102115" userId="69cd8c4c-84ab-4840-b788-5e15baed7464" providerId="ADAL" clId="{F85AA387-E732-4CE1-8A7F-9F2BBDBC69AC}" dt="2022-12-19T14:44:23.553" v="136"/>
        <pc:sldMkLst>
          <pc:docMk/>
          <pc:sldMk cId="1137240499" sldId="285"/>
        </pc:sldMkLst>
        <pc:spChg chg="mod">
          <ac:chgData name="M11102115" userId="69cd8c4c-84ab-4840-b788-5e15baed7464" providerId="ADAL" clId="{F85AA387-E732-4CE1-8A7F-9F2BBDBC69AC}" dt="2022-12-19T14:44:23.553" v="136"/>
          <ac:spMkLst>
            <pc:docMk/>
            <pc:sldMk cId="1137240499" sldId="285"/>
            <ac:spMk id="2" creationId="{2F88410A-08C3-4878-99A0-90B1F6F147E6}"/>
          </ac:spMkLst>
        </pc:spChg>
        <pc:picChg chg="add mod">
          <ac:chgData name="M11102115" userId="69cd8c4c-84ab-4840-b788-5e15baed7464" providerId="ADAL" clId="{F85AA387-E732-4CE1-8A7F-9F2BBDBC69AC}" dt="2022-12-19T14:10:08.435" v="26" actId="1076"/>
          <ac:picMkLst>
            <pc:docMk/>
            <pc:sldMk cId="1137240499" sldId="285"/>
            <ac:picMk id="6" creationId="{CE812950-826B-4940-B10D-B41D50532A1D}"/>
          </ac:picMkLst>
        </pc:picChg>
      </pc:sldChg>
      <pc:sldChg chg="del">
        <pc:chgData name="M11102115" userId="69cd8c4c-84ab-4840-b788-5e15baed7464" providerId="ADAL" clId="{F85AA387-E732-4CE1-8A7F-9F2BBDBC69AC}" dt="2022-12-19T14:08:35.046" v="0" actId="47"/>
        <pc:sldMkLst>
          <pc:docMk/>
          <pc:sldMk cId="1382220525" sldId="285"/>
        </pc:sldMkLst>
      </pc:sldChg>
      <pc:sldChg chg="del">
        <pc:chgData name="M11102115" userId="69cd8c4c-84ab-4840-b788-5e15baed7464" providerId="ADAL" clId="{F85AA387-E732-4CE1-8A7F-9F2BBDBC69AC}" dt="2022-12-19T14:08:35.046" v="0" actId="47"/>
        <pc:sldMkLst>
          <pc:docMk/>
          <pc:sldMk cId="403150805" sldId="286"/>
        </pc:sldMkLst>
      </pc:sldChg>
      <pc:sldChg chg="new del">
        <pc:chgData name="M11102115" userId="69cd8c4c-84ab-4840-b788-5e15baed7464" providerId="ADAL" clId="{F85AA387-E732-4CE1-8A7F-9F2BBDBC69AC}" dt="2022-12-19T14:15:07.166" v="29" actId="47"/>
        <pc:sldMkLst>
          <pc:docMk/>
          <pc:sldMk cId="852176785" sldId="286"/>
        </pc:sldMkLst>
      </pc:sldChg>
      <pc:sldChg chg="addSp delSp modSp add mod">
        <pc:chgData name="M11102115" userId="69cd8c4c-84ab-4840-b788-5e15baed7464" providerId="ADAL" clId="{F85AA387-E732-4CE1-8A7F-9F2BBDBC69AC}" dt="2022-12-19T14:43:42.264" v="124" actId="20577"/>
        <pc:sldMkLst>
          <pc:docMk/>
          <pc:sldMk cId="1022129910" sldId="287"/>
        </pc:sldMkLst>
        <pc:spChg chg="mod">
          <ac:chgData name="M11102115" userId="69cd8c4c-84ab-4840-b788-5e15baed7464" providerId="ADAL" clId="{F85AA387-E732-4CE1-8A7F-9F2BBDBC69AC}" dt="2022-12-19T14:43:42.264" v="124" actId="20577"/>
          <ac:spMkLst>
            <pc:docMk/>
            <pc:sldMk cId="1022129910" sldId="287"/>
            <ac:spMk id="2" creationId="{8075C20D-3372-44CB-9E00-8A727A8F4B82}"/>
          </ac:spMkLst>
        </pc:spChg>
        <pc:spChg chg="add mod">
          <ac:chgData name="M11102115" userId="69cd8c4c-84ab-4840-b788-5e15baed7464" providerId="ADAL" clId="{F85AA387-E732-4CE1-8A7F-9F2BBDBC69AC}" dt="2022-12-19T14:22:40.354" v="56" actId="20577"/>
          <ac:spMkLst>
            <pc:docMk/>
            <pc:sldMk cId="1022129910" sldId="287"/>
            <ac:spMk id="11" creationId="{E237BDB4-88C6-48B0-B067-3997B71859BF}"/>
          </ac:spMkLst>
        </pc:spChg>
        <pc:spChg chg="add mod">
          <ac:chgData name="M11102115" userId="69cd8c4c-84ab-4840-b788-5e15baed7464" providerId="ADAL" clId="{F85AA387-E732-4CE1-8A7F-9F2BBDBC69AC}" dt="2022-12-19T14:22:49.755" v="59" actId="1076"/>
          <ac:spMkLst>
            <pc:docMk/>
            <pc:sldMk cId="1022129910" sldId="287"/>
            <ac:spMk id="12" creationId="{54861244-E032-4EC6-BDA4-AEBBD70EE5B8}"/>
          </ac:spMkLst>
        </pc:spChg>
        <pc:spChg chg="add mod">
          <ac:chgData name="M11102115" userId="69cd8c4c-84ab-4840-b788-5e15baed7464" providerId="ADAL" clId="{F85AA387-E732-4CE1-8A7F-9F2BBDBC69AC}" dt="2022-12-19T14:23:00.328" v="62" actId="1076"/>
          <ac:spMkLst>
            <pc:docMk/>
            <pc:sldMk cId="1022129910" sldId="287"/>
            <ac:spMk id="13" creationId="{D17C7B94-5DBD-4121-A89C-B25F8C6429C1}"/>
          </ac:spMkLst>
        </pc:spChg>
        <pc:picChg chg="del">
          <ac:chgData name="M11102115" userId="69cd8c4c-84ab-4840-b788-5e15baed7464" providerId="ADAL" clId="{F85AA387-E732-4CE1-8A7F-9F2BBDBC69AC}" dt="2022-12-19T14:15:14.877" v="30" actId="478"/>
          <ac:picMkLst>
            <pc:docMk/>
            <pc:sldMk cId="1022129910" sldId="287"/>
            <ac:picMk id="6" creationId="{9DF3F47A-FE77-45D8-B88F-6A005CD6D6A3}"/>
          </ac:picMkLst>
        </pc:picChg>
        <pc:picChg chg="add mod">
          <ac:chgData name="M11102115" userId="69cd8c4c-84ab-4840-b788-5e15baed7464" providerId="ADAL" clId="{F85AA387-E732-4CE1-8A7F-9F2BBDBC69AC}" dt="2022-12-19T14:15:17.284" v="32" actId="1076"/>
          <ac:picMkLst>
            <pc:docMk/>
            <pc:sldMk cId="1022129910" sldId="287"/>
            <ac:picMk id="7" creationId="{0853A1F3-57B6-4B99-A503-866F68C20A23}"/>
          </ac:picMkLst>
        </pc:picChg>
        <pc:picChg chg="del">
          <ac:chgData name="M11102115" userId="69cd8c4c-84ab-4840-b788-5e15baed7464" providerId="ADAL" clId="{F85AA387-E732-4CE1-8A7F-9F2BBDBC69AC}" dt="2022-12-19T14:15:18.306" v="33" actId="478"/>
          <ac:picMkLst>
            <pc:docMk/>
            <pc:sldMk cId="1022129910" sldId="287"/>
            <ac:picMk id="8" creationId="{38DEBFA1-AF70-4099-9F6A-59B0A3DB0F4F}"/>
          </ac:picMkLst>
        </pc:picChg>
        <pc:picChg chg="add mod">
          <ac:chgData name="M11102115" userId="69cd8c4c-84ab-4840-b788-5e15baed7464" providerId="ADAL" clId="{F85AA387-E732-4CE1-8A7F-9F2BBDBC69AC}" dt="2022-12-19T14:20:44.402" v="38" actId="1076"/>
          <ac:picMkLst>
            <pc:docMk/>
            <pc:sldMk cId="1022129910" sldId="287"/>
            <ac:picMk id="10" creationId="{04FA080E-CE0E-4685-A13E-9A592227E052}"/>
          </ac:picMkLst>
        </pc:picChg>
      </pc:sldChg>
      <pc:sldChg chg="del">
        <pc:chgData name="M11102115" userId="69cd8c4c-84ab-4840-b788-5e15baed7464" providerId="ADAL" clId="{F85AA387-E732-4CE1-8A7F-9F2BBDBC69AC}" dt="2022-12-19T14:08:35.046" v="0" actId="47"/>
        <pc:sldMkLst>
          <pc:docMk/>
          <pc:sldMk cId="1187144293" sldId="287"/>
        </pc:sldMkLst>
      </pc:sldChg>
      <pc:sldChg chg="del">
        <pc:chgData name="M11102115" userId="69cd8c4c-84ab-4840-b788-5e15baed7464" providerId="ADAL" clId="{F85AA387-E732-4CE1-8A7F-9F2BBDBC69AC}" dt="2022-12-19T14:08:35.046" v="0" actId="47"/>
        <pc:sldMkLst>
          <pc:docMk/>
          <pc:sldMk cId="2875551554" sldId="288"/>
        </pc:sldMkLst>
      </pc:sldChg>
      <pc:sldChg chg="addSp modSp new mod ord">
        <pc:chgData name="M11102115" userId="69cd8c4c-84ab-4840-b788-5e15baed7464" providerId="ADAL" clId="{F85AA387-E732-4CE1-8A7F-9F2BBDBC69AC}" dt="2022-12-19T14:44:17.690" v="134"/>
        <pc:sldMkLst>
          <pc:docMk/>
          <pc:sldMk cId="3587553773" sldId="288"/>
        </pc:sldMkLst>
        <pc:spChg chg="mod">
          <ac:chgData name="M11102115" userId="69cd8c4c-84ab-4840-b788-5e15baed7464" providerId="ADAL" clId="{F85AA387-E732-4CE1-8A7F-9F2BBDBC69AC}" dt="2022-12-19T14:44:17.690" v="134"/>
          <ac:spMkLst>
            <pc:docMk/>
            <pc:sldMk cId="3587553773" sldId="288"/>
            <ac:spMk id="2" creationId="{4110F67F-C29E-4D42-AF08-D6503D4D3AD0}"/>
          </ac:spMkLst>
        </pc:spChg>
        <pc:picChg chg="add mod">
          <ac:chgData name="M11102115" userId="69cd8c4c-84ab-4840-b788-5e15baed7464" providerId="ADAL" clId="{F85AA387-E732-4CE1-8A7F-9F2BBDBC69AC}" dt="2022-12-19T14:21:04.580" v="44" actId="14100"/>
          <ac:picMkLst>
            <pc:docMk/>
            <pc:sldMk cId="3587553773" sldId="288"/>
            <ac:picMk id="6" creationId="{A1D5BEDE-7989-4DE8-BEDB-985993F8D8F2}"/>
          </ac:picMkLst>
        </pc:picChg>
      </pc:sldChg>
      <pc:sldChg chg="del">
        <pc:chgData name="M11102115" userId="69cd8c4c-84ab-4840-b788-5e15baed7464" providerId="ADAL" clId="{F85AA387-E732-4CE1-8A7F-9F2BBDBC69AC}" dt="2022-12-19T14:08:35.046" v="0" actId="47"/>
        <pc:sldMkLst>
          <pc:docMk/>
          <pc:sldMk cId="305362706" sldId="289"/>
        </pc:sldMkLst>
      </pc:sldChg>
      <pc:sldChg chg="addSp modSp new mod">
        <pc:chgData name="M11102115" userId="69cd8c4c-84ab-4840-b788-5e15baed7464" providerId="ADAL" clId="{F85AA387-E732-4CE1-8A7F-9F2BBDBC69AC}" dt="2022-12-19T16:49:40.622" v="387" actId="20577"/>
        <pc:sldMkLst>
          <pc:docMk/>
          <pc:sldMk cId="1962958056" sldId="289"/>
        </pc:sldMkLst>
        <pc:spChg chg="mod">
          <ac:chgData name="M11102115" userId="69cd8c4c-84ab-4840-b788-5e15baed7464" providerId="ADAL" clId="{F85AA387-E732-4CE1-8A7F-9F2BBDBC69AC}" dt="2022-12-19T14:47:43.654" v="145" actId="1076"/>
          <ac:spMkLst>
            <pc:docMk/>
            <pc:sldMk cId="1962958056" sldId="289"/>
            <ac:spMk id="2" creationId="{FA7110CE-998F-4DCB-9804-52D95683A259}"/>
          </ac:spMkLst>
        </pc:spChg>
        <pc:spChg chg="mod">
          <ac:chgData name="M11102115" userId="69cd8c4c-84ab-4840-b788-5e15baed7464" providerId="ADAL" clId="{F85AA387-E732-4CE1-8A7F-9F2BBDBC69AC}" dt="2022-12-19T16:49:40.622" v="387" actId="20577"/>
          <ac:spMkLst>
            <pc:docMk/>
            <pc:sldMk cId="1962958056" sldId="289"/>
            <ac:spMk id="3" creationId="{43E91C14-3417-492A-B659-2D04C6E5ACA3}"/>
          </ac:spMkLst>
        </pc:spChg>
        <pc:picChg chg="add mod">
          <ac:chgData name="M11102115" userId="69cd8c4c-84ab-4840-b788-5e15baed7464" providerId="ADAL" clId="{F85AA387-E732-4CE1-8A7F-9F2BBDBC69AC}" dt="2022-12-19T16:49:38.429" v="385" actId="1076"/>
          <ac:picMkLst>
            <pc:docMk/>
            <pc:sldMk cId="1962958056" sldId="289"/>
            <ac:picMk id="6" creationId="{8267AFD1-C72A-4333-BB37-2E7F94C0AB58}"/>
          </ac:picMkLst>
        </pc:picChg>
        <pc:picChg chg="add mod">
          <ac:chgData name="M11102115" userId="69cd8c4c-84ab-4840-b788-5e15baed7464" providerId="ADAL" clId="{F85AA387-E732-4CE1-8A7F-9F2BBDBC69AC}" dt="2022-12-19T16:49:32.520" v="382" actId="14100"/>
          <ac:picMkLst>
            <pc:docMk/>
            <pc:sldMk cId="1962958056" sldId="289"/>
            <ac:picMk id="8" creationId="{93208763-C410-4226-B0F4-B1E5315C3C12}"/>
          </ac:picMkLst>
        </pc:picChg>
      </pc:sldChg>
      <pc:sldChg chg="addSp modSp new mod">
        <pc:chgData name="M11102115" userId="69cd8c4c-84ab-4840-b788-5e15baed7464" providerId="ADAL" clId="{F85AA387-E732-4CE1-8A7F-9F2BBDBC69AC}" dt="2022-12-19T14:44:01.657" v="131" actId="20577"/>
        <pc:sldMkLst>
          <pc:docMk/>
          <pc:sldMk cId="305338962" sldId="290"/>
        </pc:sldMkLst>
        <pc:spChg chg="mod">
          <ac:chgData name="M11102115" userId="69cd8c4c-84ab-4840-b788-5e15baed7464" providerId="ADAL" clId="{F85AA387-E732-4CE1-8A7F-9F2BBDBC69AC}" dt="2022-12-19T14:44:01.657" v="131" actId="20577"/>
          <ac:spMkLst>
            <pc:docMk/>
            <pc:sldMk cId="305338962" sldId="290"/>
            <ac:spMk id="2" creationId="{7A1AD7B9-4574-4E1B-B93F-0EBB46EF9F5B}"/>
          </ac:spMkLst>
        </pc:spChg>
        <pc:picChg chg="add mod">
          <ac:chgData name="M11102115" userId="69cd8c4c-84ab-4840-b788-5e15baed7464" providerId="ADAL" clId="{F85AA387-E732-4CE1-8A7F-9F2BBDBC69AC}" dt="2022-12-19T14:43:05.696" v="76" actId="1076"/>
          <ac:picMkLst>
            <pc:docMk/>
            <pc:sldMk cId="305338962" sldId="290"/>
            <ac:picMk id="6" creationId="{31BBAB65-736A-4995-897D-E52480918E64}"/>
          </ac:picMkLst>
        </pc:picChg>
      </pc:sldChg>
      <pc:sldChg chg="del">
        <pc:chgData name="M11102115" userId="69cd8c4c-84ab-4840-b788-5e15baed7464" providerId="ADAL" clId="{F85AA387-E732-4CE1-8A7F-9F2BBDBC69AC}" dt="2022-12-19T14:08:35.046" v="0" actId="47"/>
        <pc:sldMkLst>
          <pc:docMk/>
          <pc:sldMk cId="577163593" sldId="290"/>
        </pc:sldMkLst>
      </pc:sldChg>
      <pc:sldChg chg="del">
        <pc:chgData name="M11102115" userId="69cd8c4c-84ab-4840-b788-5e15baed7464" providerId="ADAL" clId="{F85AA387-E732-4CE1-8A7F-9F2BBDBC69AC}" dt="2022-12-19T14:08:35.046" v="0" actId="47"/>
        <pc:sldMkLst>
          <pc:docMk/>
          <pc:sldMk cId="410616409" sldId="291"/>
        </pc:sldMkLst>
      </pc:sldChg>
      <pc:sldChg chg="addSp modSp new mod">
        <pc:chgData name="M11102115" userId="69cd8c4c-84ab-4840-b788-5e15baed7464" providerId="ADAL" clId="{F85AA387-E732-4CE1-8A7F-9F2BBDBC69AC}" dt="2022-12-19T14:47:26.343" v="140"/>
        <pc:sldMkLst>
          <pc:docMk/>
          <pc:sldMk cId="947192798" sldId="291"/>
        </pc:sldMkLst>
        <pc:spChg chg="mod">
          <ac:chgData name="M11102115" userId="69cd8c4c-84ab-4840-b788-5e15baed7464" providerId="ADAL" clId="{F85AA387-E732-4CE1-8A7F-9F2BBDBC69AC}" dt="2022-12-19T14:47:26.343" v="140"/>
          <ac:spMkLst>
            <pc:docMk/>
            <pc:sldMk cId="947192798" sldId="291"/>
            <ac:spMk id="2" creationId="{FC92C64F-A1B2-4124-9108-90F94F085EB0}"/>
          </ac:spMkLst>
        </pc:spChg>
        <pc:picChg chg="add mod">
          <ac:chgData name="M11102115" userId="69cd8c4c-84ab-4840-b788-5e15baed7464" providerId="ADAL" clId="{F85AA387-E732-4CE1-8A7F-9F2BBDBC69AC}" dt="2022-12-19T14:47:14.900" v="139" actId="1076"/>
          <ac:picMkLst>
            <pc:docMk/>
            <pc:sldMk cId="947192798" sldId="291"/>
            <ac:picMk id="6" creationId="{1FD3C32E-9B9B-4FC6-9FD6-CE819A87F7B6}"/>
          </ac:picMkLst>
        </pc:picChg>
      </pc:sldChg>
      <pc:sldChg chg="del">
        <pc:chgData name="M11102115" userId="69cd8c4c-84ab-4840-b788-5e15baed7464" providerId="ADAL" clId="{F85AA387-E732-4CE1-8A7F-9F2BBDBC69AC}" dt="2022-12-19T14:08:35.046" v="0" actId="47"/>
        <pc:sldMkLst>
          <pc:docMk/>
          <pc:sldMk cId="800453458" sldId="292"/>
        </pc:sldMkLst>
      </pc:sldChg>
      <pc:sldChg chg="addSp modSp new mod">
        <pc:chgData name="M11102115" userId="69cd8c4c-84ab-4840-b788-5e15baed7464" providerId="ADAL" clId="{F85AA387-E732-4CE1-8A7F-9F2BBDBC69AC}" dt="2022-12-19T15:01:25.089" v="150"/>
        <pc:sldMkLst>
          <pc:docMk/>
          <pc:sldMk cId="3839473999" sldId="292"/>
        </pc:sldMkLst>
        <pc:spChg chg="mod">
          <ac:chgData name="M11102115" userId="69cd8c4c-84ab-4840-b788-5e15baed7464" providerId="ADAL" clId="{F85AA387-E732-4CE1-8A7F-9F2BBDBC69AC}" dt="2022-12-19T15:01:25.089" v="150"/>
          <ac:spMkLst>
            <pc:docMk/>
            <pc:sldMk cId="3839473999" sldId="292"/>
            <ac:spMk id="2" creationId="{5567F10B-BB36-4E40-90B1-60B2D61CCE54}"/>
          </ac:spMkLst>
        </pc:spChg>
        <pc:picChg chg="add mod">
          <ac:chgData name="M11102115" userId="69cd8c4c-84ab-4840-b788-5e15baed7464" providerId="ADAL" clId="{F85AA387-E732-4CE1-8A7F-9F2BBDBC69AC}" dt="2022-12-19T15:01:21.206" v="149" actId="1076"/>
          <ac:picMkLst>
            <pc:docMk/>
            <pc:sldMk cId="3839473999" sldId="292"/>
            <ac:picMk id="6" creationId="{88A826AE-E51E-4C64-995E-2080FC3BA4B1}"/>
          </ac:picMkLst>
        </pc:picChg>
      </pc:sldChg>
      <pc:sldChg chg="addSp delSp modSp new mod">
        <pc:chgData name="M11102115" userId="69cd8c4c-84ab-4840-b788-5e15baed7464" providerId="ADAL" clId="{F85AA387-E732-4CE1-8A7F-9F2BBDBC69AC}" dt="2022-12-19T16:49:57.034" v="389" actId="1076"/>
        <pc:sldMkLst>
          <pc:docMk/>
          <pc:sldMk cId="3551123100" sldId="293"/>
        </pc:sldMkLst>
        <pc:spChg chg="mod">
          <ac:chgData name="M11102115" userId="69cd8c4c-84ab-4840-b788-5e15baed7464" providerId="ADAL" clId="{F85AA387-E732-4CE1-8A7F-9F2BBDBC69AC}" dt="2022-12-19T15:48:43.299" v="152"/>
          <ac:spMkLst>
            <pc:docMk/>
            <pc:sldMk cId="3551123100" sldId="293"/>
            <ac:spMk id="2" creationId="{F44E7DDD-9DA4-467A-AB29-0040C8253B6D}"/>
          </ac:spMkLst>
        </pc:spChg>
        <pc:spChg chg="del">
          <ac:chgData name="M11102115" userId="69cd8c4c-84ab-4840-b788-5e15baed7464" providerId="ADAL" clId="{F85AA387-E732-4CE1-8A7F-9F2BBDBC69AC}" dt="2022-12-19T15:49:57.737" v="153"/>
          <ac:spMkLst>
            <pc:docMk/>
            <pc:sldMk cId="3551123100" sldId="293"/>
            <ac:spMk id="3" creationId="{AFEC7AD3-5DBE-4B9E-8A77-F22BA36EE1BA}"/>
          </ac:spMkLst>
        </pc:spChg>
        <pc:picChg chg="add mod">
          <ac:chgData name="M11102115" userId="69cd8c4c-84ab-4840-b788-5e15baed7464" providerId="ADAL" clId="{F85AA387-E732-4CE1-8A7F-9F2BBDBC69AC}" dt="2022-12-19T16:49:57.034" v="389" actId="1076"/>
          <ac:picMkLst>
            <pc:docMk/>
            <pc:sldMk cId="3551123100" sldId="293"/>
            <ac:picMk id="6" creationId="{D436E914-09A5-4B24-B68F-E44843FE225B}"/>
          </ac:picMkLst>
        </pc:picChg>
      </pc:sldChg>
    </pc:docChg>
  </pc:docChgLst>
  <pc:docChgLst>
    <pc:chgData name="M11102115" userId="69cd8c4c-84ab-4840-b788-5e15baed7464" providerId="ADAL" clId="{8CC5A87A-5111-4B1A-85E8-4F3938750885}"/>
    <pc:docChg chg="undo custSel addSld delSld modSld modSection">
      <pc:chgData name="M11102115" userId="69cd8c4c-84ab-4840-b788-5e15baed7464" providerId="ADAL" clId="{8CC5A87A-5111-4B1A-85E8-4F3938750885}" dt="2023-01-12T13:54:13.998" v="1483" actId="20577"/>
      <pc:docMkLst>
        <pc:docMk/>
      </pc:docMkLst>
      <pc:sldChg chg="modSp mod">
        <pc:chgData name="M11102115" userId="69cd8c4c-84ab-4840-b788-5e15baed7464" providerId="ADAL" clId="{8CC5A87A-5111-4B1A-85E8-4F3938750885}" dt="2023-01-12T13:42:51.249" v="655" actId="20577"/>
        <pc:sldMkLst>
          <pc:docMk/>
          <pc:sldMk cId="0" sldId="266"/>
        </pc:sldMkLst>
        <pc:spChg chg="mod">
          <ac:chgData name="M11102115" userId="69cd8c4c-84ab-4840-b788-5e15baed7464" providerId="ADAL" clId="{8CC5A87A-5111-4B1A-85E8-4F3938750885}" dt="2023-01-12T13:42:51.249" v="655" actId="20577"/>
          <ac:spMkLst>
            <pc:docMk/>
            <pc:sldMk cId="0" sldId="266"/>
            <ac:spMk id="19458" creationId="{00000000-0000-0000-0000-000000000000}"/>
          </ac:spMkLst>
        </pc:spChg>
      </pc:sldChg>
      <pc:sldChg chg="modSp mod modNotesTx">
        <pc:chgData name="M11102115" userId="69cd8c4c-84ab-4840-b788-5e15baed7464" providerId="ADAL" clId="{8CC5A87A-5111-4B1A-85E8-4F3938750885}" dt="2023-01-12T13:43:42.867" v="718" actId="20577"/>
        <pc:sldMkLst>
          <pc:docMk/>
          <pc:sldMk cId="582523527" sldId="288"/>
        </pc:sldMkLst>
        <pc:spChg chg="mod">
          <ac:chgData name="M11102115" userId="69cd8c4c-84ab-4840-b788-5e15baed7464" providerId="ADAL" clId="{8CC5A87A-5111-4B1A-85E8-4F3938750885}" dt="2023-01-11T11:30:26.216" v="18" actId="20577"/>
          <ac:spMkLst>
            <pc:docMk/>
            <pc:sldMk cId="582523527" sldId="288"/>
            <ac:spMk id="2" creationId="{00000000-0000-0000-0000-000000000000}"/>
          </ac:spMkLst>
        </pc:spChg>
        <pc:spChg chg="mod">
          <ac:chgData name="M11102115" userId="69cd8c4c-84ab-4840-b788-5e15baed7464" providerId="ADAL" clId="{8CC5A87A-5111-4B1A-85E8-4F3938750885}" dt="2023-01-11T12:28:21.153" v="597" actId="20577"/>
          <ac:spMkLst>
            <pc:docMk/>
            <pc:sldMk cId="582523527" sldId="288"/>
            <ac:spMk id="3" creationId="{00000000-0000-0000-0000-000000000000}"/>
          </ac:spMkLst>
        </pc:spChg>
      </pc:sldChg>
      <pc:sldChg chg="addSp delSp modSp new mod modNotesTx">
        <pc:chgData name="M11102115" userId="69cd8c4c-84ab-4840-b788-5e15baed7464" providerId="ADAL" clId="{8CC5A87A-5111-4B1A-85E8-4F3938750885}" dt="2023-01-12T13:45:21.277" v="851" actId="20577"/>
        <pc:sldMkLst>
          <pc:docMk/>
          <pc:sldMk cId="2374895319" sldId="289"/>
        </pc:sldMkLst>
        <pc:spChg chg="mod">
          <ac:chgData name="M11102115" userId="69cd8c4c-84ab-4840-b788-5e15baed7464" providerId="ADAL" clId="{8CC5A87A-5111-4B1A-85E8-4F3938750885}" dt="2023-01-11T11:49:49.577" v="50" actId="20577"/>
          <ac:spMkLst>
            <pc:docMk/>
            <pc:sldMk cId="2374895319" sldId="289"/>
            <ac:spMk id="2" creationId="{A14B7C14-60E6-41A9-911C-9AB9B4ABEBB4}"/>
          </ac:spMkLst>
        </pc:spChg>
        <pc:spChg chg="mod">
          <ac:chgData name="M11102115" userId="69cd8c4c-84ab-4840-b788-5e15baed7464" providerId="ADAL" clId="{8CC5A87A-5111-4B1A-85E8-4F3938750885}" dt="2023-01-11T11:59:36.022" v="131" actId="20577"/>
          <ac:spMkLst>
            <pc:docMk/>
            <pc:sldMk cId="2374895319" sldId="289"/>
            <ac:spMk id="3" creationId="{E8374F23-8533-4FAB-AA56-C9E8C20A761A}"/>
          </ac:spMkLst>
        </pc:spChg>
        <pc:picChg chg="add mod">
          <ac:chgData name="M11102115" userId="69cd8c4c-84ab-4840-b788-5e15baed7464" providerId="ADAL" clId="{8CC5A87A-5111-4B1A-85E8-4F3938750885}" dt="2023-01-11T11:59:12.863" v="105" actId="1076"/>
          <ac:picMkLst>
            <pc:docMk/>
            <pc:sldMk cId="2374895319" sldId="289"/>
            <ac:picMk id="6" creationId="{B8FD91DC-118E-4057-BFB9-FE2C92EC1F91}"/>
          </ac:picMkLst>
        </pc:picChg>
        <pc:picChg chg="add del mod">
          <ac:chgData name="M11102115" userId="69cd8c4c-84ab-4840-b788-5e15baed7464" providerId="ADAL" clId="{8CC5A87A-5111-4B1A-85E8-4F3938750885}" dt="2023-01-11T11:58:51.991" v="99" actId="22"/>
          <ac:picMkLst>
            <pc:docMk/>
            <pc:sldMk cId="2374895319" sldId="289"/>
            <ac:picMk id="8" creationId="{EE89AF28-6864-40FB-A651-4E1C81C62D73}"/>
          </ac:picMkLst>
        </pc:picChg>
        <pc:picChg chg="add mod">
          <ac:chgData name="M11102115" userId="69cd8c4c-84ab-4840-b788-5e15baed7464" providerId="ADAL" clId="{8CC5A87A-5111-4B1A-85E8-4F3938750885}" dt="2023-01-11T11:59:10.327" v="104" actId="1076"/>
          <ac:picMkLst>
            <pc:docMk/>
            <pc:sldMk cId="2374895319" sldId="289"/>
            <ac:picMk id="10" creationId="{F6677BFA-ECF3-41FC-993C-4366916AF95E}"/>
          </ac:picMkLst>
        </pc:picChg>
      </pc:sldChg>
      <pc:sldChg chg="del">
        <pc:chgData name="M11102115" userId="69cd8c4c-84ab-4840-b788-5e15baed7464" providerId="ADAL" clId="{8CC5A87A-5111-4B1A-85E8-4F3938750885}" dt="2023-01-11T11:29:54.956" v="0" actId="47"/>
        <pc:sldMkLst>
          <pc:docMk/>
          <pc:sldMk cId="2639685517" sldId="289"/>
        </pc:sldMkLst>
      </pc:sldChg>
      <pc:sldChg chg="del">
        <pc:chgData name="M11102115" userId="69cd8c4c-84ab-4840-b788-5e15baed7464" providerId="ADAL" clId="{8CC5A87A-5111-4B1A-85E8-4F3938750885}" dt="2023-01-11T11:30:00.662" v="1" actId="47"/>
        <pc:sldMkLst>
          <pc:docMk/>
          <pc:sldMk cId="1078861603" sldId="290"/>
        </pc:sldMkLst>
      </pc:sldChg>
      <pc:sldChg chg="new del">
        <pc:chgData name="M11102115" userId="69cd8c4c-84ab-4840-b788-5e15baed7464" providerId="ADAL" clId="{8CC5A87A-5111-4B1A-85E8-4F3938750885}" dt="2023-01-11T11:59:59.515" v="134" actId="47"/>
        <pc:sldMkLst>
          <pc:docMk/>
          <pc:sldMk cId="1657593371" sldId="290"/>
        </pc:sldMkLst>
      </pc:sldChg>
      <pc:sldChg chg="addSp delSp modSp add mod modNotesTx">
        <pc:chgData name="M11102115" userId="69cd8c4c-84ab-4840-b788-5e15baed7464" providerId="ADAL" clId="{8CC5A87A-5111-4B1A-85E8-4F3938750885}" dt="2023-01-12T13:48:34.141" v="1162" actId="20577"/>
        <pc:sldMkLst>
          <pc:docMk/>
          <pc:sldMk cId="2804611411" sldId="291"/>
        </pc:sldMkLst>
        <pc:spChg chg="mod">
          <ac:chgData name="M11102115" userId="69cd8c4c-84ab-4840-b788-5e15baed7464" providerId="ADAL" clId="{8CC5A87A-5111-4B1A-85E8-4F3938750885}" dt="2023-01-12T13:48:34.141" v="1162" actId="20577"/>
          <ac:spMkLst>
            <pc:docMk/>
            <pc:sldMk cId="2804611411" sldId="291"/>
            <ac:spMk id="3" creationId="{E8374F23-8533-4FAB-AA56-C9E8C20A761A}"/>
          </ac:spMkLst>
        </pc:spChg>
        <pc:graphicFrameChg chg="add mod modGraphic">
          <ac:chgData name="M11102115" userId="69cd8c4c-84ab-4840-b788-5e15baed7464" providerId="ADAL" clId="{8CC5A87A-5111-4B1A-85E8-4F3938750885}" dt="2023-01-11T12:06:42.338" v="286" actId="1076"/>
          <ac:graphicFrameMkLst>
            <pc:docMk/>
            <pc:sldMk cId="2804611411" sldId="291"/>
            <ac:graphicFrameMk id="5" creationId="{006C0F33-7D70-45DE-B206-44F5E4F1CFD0}"/>
          </ac:graphicFrameMkLst>
        </pc:graphicFrameChg>
        <pc:picChg chg="del">
          <ac:chgData name="M11102115" userId="69cd8c4c-84ab-4840-b788-5e15baed7464" providerId="ADAL" clId="{8CC5A87A-5111-4B1A-85E8-4F3938750885}" dt="2023-01-11T12:02:30.005" v="143" actId="478"/>
          <ac:picMkLst>
            <pc:docMk/>
            <pc:sldMk cId="2804611411" sldId="291"/>
            <ac:picMk id="6" creationId="{B8FD91DC-118E-4057-BFB9-FE2C92EC1F91}"/>
          </ac:picMkLst>
        </pc:picChg>
        <pc:picChg chg="del">
          <ac:chgData name="M11102115" userId="69cd8c4c-84ab-4840-b788-5e15baed7464" providerId="ADAL" clId="{8CC5A87A-5111-4B1A-85E8-4F3938750885}" dt="2023-01-11T12:00:13.862" v="142" actId="478"/>
          <ac:picMkLst>
            <pc:docMk/>
            <pc:sldMk cId="2804611411" sldId="291"/>
            <ac:picMk id="10" creationId="{F6677BFA-ECF3-41FC-993C-4366916AF95E}"/>
          </ac:picMkLst>
        </pc:picChg>
      </pc:sldChg>
      <pc:sldChg chg="addSp modSp new mod modNotesTx">
        <pc:chgData name="M11102115" userId="69cd8c4c-84ab-4840-b788-5e15baed7464" providerId="ADAL" clId="{8CC5A87A-5111-4B1A-85E8-4F3938750885}" dt="2023-01-12T13:51:58.472" v="1333" actId="20577"/>
        <pc:sldMkLst>
          <pc:docMk/>
          <pc:sldMk cId="215875997" sldId="292"/>
        </pc:sldMkLst>
        <pc:spChg chg="mod">
          <ac:chgData name="M11102115" userId="69cd8c4c-84ab-4840-b788-5e15baed7464" providerId="ADAL" clId="{8CC5A87A-5111-4B1A-85E8-4F3938750885}" dt="2023-01-11T12:08:11.472" v="291"/>
          <ac:spMkLst>
            <pc:docMk/>
            <pc:sldMk cId="215875997" sldId="292"/>
            <ac:spMk id="2" creationId="{5BA29BDD-518F-4500-96E4-1465DBF1EB86}"/>
          </ac:spMkLst>
        </pc:spChg>
        <pc:spChg chg="mod">
          <ac:chgData name="M11102115" userId="69cd8c4c-84ab-4840-b788-5e15baed7464" providerId="ADAL" clId="{8CC5A87A-5111-4B1A-85E8-4F3938750885}" dt="2023-01-11T12:08:38.218" v="345" actId="5793"/>
          <ac:spMkLst>
            <pc:docMk/>
            <pc:sldMk cId="215875997" sldId="292"/>
            <ac:spMk id="3" creationId="{D2AB1A00-3140-42E7-B143-2DB42B57D10D}"/>
          </ac:spMkLst>
        </pc:spChg>
        <pc:picChg chg="add mod">
          <ac:chgData name="M11102115" userId="69cd8c4c-84ab-4840-b788-5e15baed7464" providerId="ADAL" clId="{8CC5A87A-5111-4B1A-85E8-4F3938750885}" dt="2023-01-11T12:08:46.018" v="348" actId="14100"/>
          <ac:picMkLst>
            <pc:docMk/>
            <pc:sldMk cId="215875997" sldId="292"/>
            <ac:picMk id="6" creationId="{72317D38-40A1-44CC-BCA7-331608135E08}"/>
          </ac:picMkLst>
        </pc:picChg>
      </pc:sldChg>
      <pc:sldChg chg="addSp modSp new mod modNotesTx">
        <pc:chgData name="M11102115" userId="69cd8c4c-84ab-4840-b788-5e15baed7464" providerId="ADAL" clId="{8CC5A87A-5111-4B1A-85E8-4F3938750885}" dt="2023-01-12T13:53:25.587" v="1443" actId="20577"/>
        <pc:sldMkLst>
          <pc:docMk/>
          <pc:sldMk cId="1192339214" sldId="293"/>
        </pc:sldMkLst>
        <pc:spChg chg="mod">
          <ac:chgData name="M11102115" userId="69cd8c4c-84ab-4840-b788-5e15baed7464" providerId="ADAL" clId="{8CC5A87A-5111-4B1A-85E8-4F3938750885}" dt="2023-01-11T12:10:36.309" v="362" actId="20577"/>
          <ac:spMkLst>
            <pc:docMk/>
            <pc:sldMk cId="1192339214" sldId="293"/>
            <ac:spMk id="2" creationId="{3EBC4541-7A1B-4E07-A5A7-D7DF52A1D41B}"/>
          </ac:spMkLst>
        </pc:spChg>
        <pc:spChg chg="mod">
          <ac:chgData name="M11102115" userId="69cd8c4c-84ab-4840-b788-5e15baed7464" providerId="ADAL" clId="{8CC5A87A-5111-4B1A-85E8-4F3938750885}" dt="2023-01-11T12:16:01.836" v="516"/>
          <ac:spMkLst>
            <pc:docMk/>
            <pc:sldMk cId="1192339214" sldId="293"/>
            <ac:spMk id="3" creationId="{FB5650F8-2E72-4979-8B4B-48E9246782EF}"/>
          </ac:spMkLst>
        </pc:spChg>
        <pc:picChg chg="add mod">
          <ac:chgData name="M11102115" userId="69cd8c4c-84ab-4840-b788-5e15baed7464" providerId="ADAL" clId="{8CC5A87A-5111-4B1A-85E8-4F3938750885}" dt="2023-01-11T12:16:09.661" v="519" actId="1076"/>
          <ac:picMkLst>
            <pc:docMk/>
            <pc:sldMk cId="1192339214" sldId="293"/>
            <ac:picMk id="6" creationId="{261E4AEF-3C4E-4A85-8729-D9E7CDAF1761}"/>
          </ac:picMkLst>
        </pc:picChg>
        <pc:picChg chg="add mod">
          <ac:chgData name="M11102115" userId="69cd8c4c-84ab-4840-b788-5e15baed7464" providerId="ADAL" clId="{8CC5A87A-5111-4B1A-85E8-4F3938750885}" dt="2023-01-11T12:16:17.790" v="521" actId="1076"/>
          <ac:picMkLst>
            <pc:docMk/>
            <pc:sldMk cId="1192339214" sldId="293"/>
            <ac:picMk id="7" creationId="{EBC34CAE-C16F-49A8-A50E-3D748125992C}"/>
          </ac:picMkLst>
        </pc:picChg>
        <pc:picChg chg="add mod">
          <ac:chgData name="M11102115" userId="69cd8c4c-84ab-4840-b788-5e15baed7464" providerId="ADAL" clId="{8CC5A87A-5111-4B1A-85E8-4F3938750885}" dt="2023-01-12T13:42:59.134" v="657" actId="1076"/>
          <ac:picMkLst>
            <pc:docMk/>
            <pc:sldMk cId="1192339214" sldId="293"/>
            <ac:picMk id="8" creationId="{AFA729D3-C9B0-43E8-8D34-DAA109D1895F}"/>
          </ac:picMkLst>
        </pc:picChg>
      </pc:sldChg>
      <pc:sldChg chg="addSp delSp modSp new mod modNotesTx">
        <pc:chgData name="M11102115" userId="69cd8c4c-84ab-4840-b788-5e15baed7464" providerId="ADAL" clId="{8CC5A87A-5111-4B1A-85E8-4F3938750885}" dt="2023-01-12T13:54:13.998" v="1483" actId="20577"/>
        <pc:sldMkLst>
          <pc:docMk/>
          <pc:sldMk cId="2085502976" sldId="294"/>
        </pc:sldMkLst>
        <pc:spChg chg="mod">
          <ac:chgData name="M11102115" userId="69cd8c4c-84ab-4840-b788-5e15baed7464" providerId="ADAL" clId="{8CC5A87A-5111-4B1A-85E8-4F3938750885}" dt="2023-01-11T12:20:18.059" v="593" actId="20577"/>
          <ac:spMkLst>
            <pc:docMk/>
            <pc:sldMk cId="2085502976" sldId="294"/>
            <ac:spMk id="2" creationId="{83EE07C3-B34A-4DB8-B85B-D2DA1F835D2B}"/>
          </ac:spMkLst>
        </pc:spChg>
        <pc:spChg chg="mod">
          <ac:chgData name="M11102115" userId="69cd8c4c-84ab-4840-b788-5e15baed7464" providerId="ADAL" clId="{8CC5A87A-5111-4B1A-85E8-4F3938750885}" dt="2023-01-11T12:29:38.557" v="653" actId="20577"/>
          <ac:spMkLst>
            <pc:docMk/>
            <pc:sldMk cId="2085502976" sldId="294"/>
            <ac:spMk id="3" creationId="{AD777353-31B8-49F5-B3B5-B577245AF566}"/>
          </ac:spMkLst>
        </pc:spChg>
        <pc:spChg chg="add del">
          <ac:chgData name="M11102115" userId="69cd8c4c-84ab-4840-b788-5e15baed7464" providerId="ADAL" clId="{8CC5A87A-5111-4B1A-85E8-4F3938750885}" dt="2023-01-11T12:28:53.182" v="609"/>
          <ac:spMkLst>
            <pc:docMk/>
            <pc:sldMk cId="2085502976" sldId="294"/>
            <ac:spMk id="5" creationId="{02DE4075-FB76-4B70-9FF4-63E39A8132E6}"/>
          </ac:spMkLst>
        </pc:spChg>
      </pc:sldChg>
    </pc:docChg>
  </pc:docChgLst>
  <pc:docChgLst>
    <pc:chgData name="M11102115" userId="69cd8c4c-84ab-4840-b788-5e15baed7464" providerId="ADAL" clId="{2CC9ED0A-9DEE-4F17-9F97-6AD10427DE37}"/>
    <pc:docChg chg="undo custSel addSld delSld modSld modSection">
      <pc:chgData name="M11102115" userId="69cd8c4c-84ab-4840-b788-5e15baed7464" providerId="ADAL" clId="{2CC9ED0A-9DEE-4F17-9F97-6AD10427DE37}" dt="2023-03-09T16:18:02.160" v="619" actId="1076"/>
      <pc:docMkLst>
        <pc:docMk/>
      </pc:docMkLst>
      <pc:sldChg chg="modSp mod">
        <pc:chgData name="M11102115" userId="69cd8c4c-84ab-4840-b788-5e15baed7464" providerId="ADAL" clId="{2CC9ED0A-9DEE-4F17-9F97-6AD10427DE37}" dt="2023-03-09T14:22:51.311" v="9" actId="20577"/>
        <pc:sldMkLst>
          <pc:docMk/>
          <pc:sldMk cId="0" sldId="266"/>
        </pc:sldMkLst>
        <pc:spChg chg="mod">
          <ac:chgData name="M11102115" userId="69cd8c4c-84ab-4840-b788-5e15baed7464" providerId="ADAL" clId="{2CC9ED0A-9DEE-4F17-9F97-6AD10427DE37}" dt="2023-03-09T14:22:51.311" v="9" actId="20577"/>
          <ac:spMkLst>
            <pc:docMk/>
            <pc:sldMk cId="0" sldId="266"/>
            <ac:spMk id="19458" creationId="{00000000-0000-0000-0000-000000000000}"/>
          </ac:spMkLst>
        </pc:spChg>
      </pc:sldChg>
      <pc:sldChg chg="modSp mod">
        <pc:chgData name="M11102115" userId="69cd8c4c-84ab-4840-b788-5e15baed7464" providerId="ADAL" clId="{2CC9ED0A-9DEE-4F17-9F97-6AD10427DE37}" dt="2023-03-09T14:23:56.816" v="26" actId="20577"/>
        <pc:sldMkLst>
          <pc:docMk/>
          <pc:sldMk cId="279592974" sldId="295"/>
        </pc:sldMkLst>
        <pc:spChg chg="mod">
          <ac:chgData name="M11102115" userId="69cd8c4c-84ab-4840-b788-5e15baed7464" providerId="ADAL" clId="{2CC9ED0A-9DEE-4F17-9F97-6AD10427DE37}" dt="2023-03-09T14:23:24.776" v="13"/>
          <ac:spMkLst>
            <pc:docMk/>
            <pc:sldMk cId="279592974" sldId="295"/>
            <ac:spMk id="2" creationId="{59E8E958-AD27-491F-BDBA-49BB19BC4557}"/>
          </ac:spMkLst>
        </pc:spChg>
        <pc:spChg chg="mod">
          <ac:chgData name="M11102115" userId="69cd8c4c-84ab-4840-b788-5e15baed7464" providerId="ADAL" clId="{2CC9ED0A-9DEE-4F17-9F97-6AD10427DE37}" dt="2023-03-09T14:23:56.816" v="26" actId="20577"/>
          <ac:spMkLst>
            <pc:docMk/>
            <pc:sldMk cId="279592974" sldId="295"/>
            <ac:spMk id="3" creationId="{A633FD92-8FBA-4183-A314-8EA1F4C93A10}"/>
          </ac:spMkLst>
        </pc:spChg>
      </pc:sldChg>
      <pc:sldChg chg="del">
        <pc:chgData name="M11102115" userId="69cd8c4c-84ab-4840-b788-5e15baed7464" providerId="ADAL" clId="{2CC9ED0A-9DEE-4F17-9F97-6AD10427DE37}" dt="2023-03-09T14:23:14.831" v="12" actId="47"/>
        <pc:sldMkLst>
          <pc:docMk/>
          <pc:sldMk cId="2517563765" sldId="296"/>
        </pc:sldMkLst>
      </pc:sldChg>
      <pc:sldChg chg="del">
        <pc:chgData name="M11102115" userId="69cd8c4c-84ab-4840-b788-5e15baed7464" providerId="ADAL" clId="{2CC9ED0A-9DEE-4F17-9F97-6AD10427DE37}" dt="2023-03-09T14:23:10.533" v="10" actId="47"/>
        <pc:sldMkLst>
          <pc:docMk/>
          <pc:sldMk cId="2446933270" sldId="297"/>
        </pc:sldMkLst>
      </pc:sldChg>
      <pc:sldChg chg="del">
        <pc:chgData name="M11102115" userId="69cd8c4c-84ab-4840-b788-5e15baed7464" providerId="ADAL" clId="{2CC9ED0A-9DEE-4F17-9F97-6AD10427DE37}" dt="2023-03-09T14:23:14.040" v="11" actId="47"/>
        <pc:sldMkLst>
          <pc:docMk/>
          <pc:sldMk cId="1248468431" sldId="298"/>
        </pc:sldMkLst>
      </pc:sldChg>
      <pc:sldChg chg="modSp mod modNotesTx">
        <pc:chgData name="M11102115" userId="69cd8c4c-84ab-4840-b788-5e15baed7464" providerId="ADAL" clId="{2CC9ED0A-9DEE-4F17-9F97-6AD10427DE37}" dt="2023-03-09T14:24:17.225" v="34" actId="20577"/>
        <pc:sldMkLst>
          <pc:docMk/>
          <pc:sldMk cId="1953993697" sldId="299"/>
        </pc:sldMkLst>
        <pc:spChg chg="mod">
          <ac:chgData name="M11102115" userId="69cd8c4c-84ab-4840-b788-5e15baed7464" providerId="ADAL" clId="{2CC9ED0A-9DEE-4F17-9F97-6AD10427DE37}" dt="2023-03-09T14:24:17.225" v="34" actId="20577"/>
          <ac:spMkLst>
            <pc:docMk/>
            <pc:sldMk cId="1953993697" sldId="299"/>
            <ac:spMk id="2" creationId="{2AA68E32-A91A-4864-A71D-C9D21FEE6B90}"/>
          </ac:spMkLst>
        </pc:spChg>
      </pc:sldChg>
      <pc:sldChg chg="del">
        <pc:chgData name="M11102115" userId="69cd8c4c-84ab-4840-b788-5e15baed7464" providerId="ADAL" clId="{2CC9ED0A-9DEE-4F17-9F97-6AD10427DE37}" dt="2023-03-09T14:23:40.789" v="14" actId="47"/>
        <pc:sldMkLst>
          <pc:docMk/>
          <pc:sldMk cId="493883671" sldId="300"/>
        </pc:sldMkLst>
      </pc:sldChg>
      <pc:sldChg chg="addSp delSp modSp new mod">
        <pc:chgData name="M11102115" userId="69cd8c4c-84ab-4840-b788-5e15baed7464" providerId="ADAL" clId="{2CC9ED0A-9DEE-4F17-9F97-6AD10427DE37}" dt="2023-03-09T14:30:55.674" v="66" actId="14100"/>
        <pc:sldMkLst>
          <pc:docMk/>
          <pc:sldMk cId="2312488937" sldId="300"/>
        </pc:sldMkLst>
        <pc:spChg chg="mod">
          <ac:chgData name="M11102115" userId="69cd8c4c-84ab-4840-b788-5e15baed7464" providerId="ADAL" clId="{2CC9ED0A-9DEE-4F17-9F97-6AD10427DE37}" dt="2023-03-09T14:25:02.840" v="47" actId="20577"/>
          <ac:spMkLst>
            <pc:docMk/>
            <pc:sldMk cId="2312488937" sldId="300"/>
            <ac:spMk id="2" creationId="{69CCB88F-1FC8-4468-9D45-C7C2C16101EB}"/>
          </ac:spMkLst>
        </pc:spChg>
        <pc:spChg chg="mod">
          <ac:chgData name="M11102115" userId="69cd8c4c-84ab-4840-b788-5e15baed7464" providerId="ADAL" clId="{2CC9ED0A-9DEE-4F17-9F97-6AD10427DE37}" dt="2023-03-09T14:25:07.389" v="48"/>
          <ac:spMkLst>
            <pc:docMk/>
            <pc:sldMk cId="2312488937" sldId="300"/>
            <ac:spMk id="3" creationId="{ED356C75-5998-4407-8A3D-984CE7F6ED73}"/>
          </ac:spMkLst>
        </pc:spChg>
        <pc:spChg chg="add mod">
          <ac:chgData name="M11102115" userId="69cd8c4c-84ab-4840-b788-5e15baed7464" providerId="ADAL" clId="{2CC9ED0A-9DEE-4F17-9F97-6AD10427DE37}" dt="2023-03-09T14:30:37.088" v="62" actId="1076"/>
          <ac:spMkLst>
            <pc:docMk/>
            <pc:sldMk cId="2312488937" sldId="300"/>
            <ac:spMk id="8" creationId="{E207D68A-00BE-4F4A-B2A6-89709DBF727D}"/>
          </ac:spMkLst>
        </pc:spChg>
        <pc:graphicFrameChg chg="add del mod">
          <ac:chgData name="M11102115" userId="69cd8c4c-84ab-4840-b788-5e15baed7464" providerId="ADAL" clId="{2CC9ED0A-9DEE-4F17-9F97-6AD10427DE37}" dt="2023-03-09T14:25:12.638" v="50"/>
          <ac:graphicFrameMkLst>
            <pc:docMk/>
            <pc:sldMk cId="2312488937" sldId="300"/>
            <ac:graphicFrameMk id="5" creationId="{FE62EBA7-D96D-4B7E-9294-D906ED8F7BBE}"/>
          </ac:graphicFrameMkLst>
        </pc:graphicFrameChg>
        <pc:graphicFrameChg chg="add mod modGraphic">
          <ac:chgData name="M11102115" userId="69cd8c4c-84ab-4840-b788-5e15baed7464" providerId="ADAL" clId="{2CC9ED0A-9DEE-4F17-9F97-6AD10427DE37}" dt="2023-03-09T14:30:46.762" v="64" actId="1076"/>
          <ac:graphicFrameMkLst>
            <pc:docMk/>
            <pc:sldMk cId="2312488937" sldId="300"/>
            <ac:graphicFrameMk id="6" creationId="{DF492276-7298-4D6E-8527-FA10355D1400}"/>
          </ac:graphicFrameMkLst>
        </pc:graphicFrameChg>
        <pc:graphicFrameChg chg="add mod modGraphic">
          <ac:chgData name="M11102115" userId="69cd8c4c-84ab-4840-b788-5e15baed7464" providerId="ADAL" clId="{2CC9ED0A-9DEE-4F17-9F97-6AD10427DE37}" dt="2023-03-09T14:30:43.014" v="63" actId="1076"/>
          <ac:graphicFrameMkLst>
            <pc:docMk/>
            <pc:sldMk cId="2312488937" sldId="300"/>
            <ac:graphicFrameMk id="7" creationId="{3A1CF384-6987-4226-AE47-B99FEDDBFF42}"/>
          </ac:graphicFrameMkLst>
        </pc:graphicFrameChg>
        <pc:graphicFrameChg chg="add mod modGraphic">
          <ac:chgData name="M11102115" userId="69cd8c4c-84ab-4840-b788-5e15baed7464" providerId="ADAL" clId="{2CC9ED0A-9DEE-4F17-9F97-6AD10427DE37}" dt="2023-03-09T14:30:49.846" v="65" actId="14100"/>
          <ac:graphicFrameMkLst>
            <pc:docMk/>
            <pc:sldMk cId="2312488937" sldId="300"/>
            <ac:graphicFrameMk id="9" creationId="{5F19FB49-9926-4C08-9E78-08E4A7B23B1B}"/>
          </ac:graphicFrameMkLst>
        </pc:graphicFrameChg>
        <pc:graphicFrameChg chg="add mod modGraphic">
          <ac:chgData name="M11102115" userId="69cd8c4c-84ab-4840-b788-5e15baed7464" providerId="ADAL" clId="{2CC9ED0A-9DEE-4F17-9F97-6AD10427DE37}" dt="2023-03-09T14:30:55.674" v="66" actId="14100"/>
          <ac:graphicFrameMkLst>
            <pc:docMk/>
            <pc:sldMk cId="2312488937" sldId="300"/>
            <ac:graphicFrameMk id="10" creationId="{3495D52E-3C41-4A99-ABB1-5E289B0F773B}"/>
          </ac:graphicFrameMkLst>
        </pc:graphicFrameChg>
      </pc:sldChg>
      <pc:sldChg chg="addSp modSp new mod">
        <pc:chgData name="M11102115" userId="69cd8c4c-84ab-4840-b788-5e15baed7464" providerId="ADAL" clId="{2CC9ED0A-9DEE-4F17-9F97-6AD10427DE37}" dt="2023-03-09T16:15:53.751" v="551" actId="20577"/>
        <pc:sldMkLst>
          <pc:docMk/>
          <pc:sldMk cId="1284326549" sldId="301"/>
        </pc:sldMkLst>
        <pc:spChg chg="mod">
          <ac:chgData name="M11102115" userId="69cd8c4c-84ab-4840-b788-5e15baed7464" providerId="ADAL" clId="{2CC9ED0A-9DEE-4F17-9F97-6AD10427DE37}" dt="2023-03-09T14:31:44.918" v="68"/>
          <ac:spMkLst>
            <pc:docMk/>
            <pc:sldMk cId="1284326549" sldId="301"/>
            <ac:spMk id="2" creationId="{AEFE0F0F-6917-43A9-BACB-7AE5B887960B}"/>
          </ac:spMkLst>
        </pc:spChg>
        <pc:spChg chg="mod">
          <ac:chgData name="M11102115" userId="69cd8c4c-84ab-4840-b788-5e15baed7464" providerId="ADAL" clId="{2CC9ED0A-9DEE-4F17-9F97-6AD10427DE37}" dt="2023-03-09T16:15:53.751" v="551" actId="20577"/>
          <ac:spMkLst>
            <pc:docMk/>
            <pc:sldMk cId="1284326549" sldId="301"/>
            <ac:spMk id="3" creationId="{F3EDE992-2E00-4888-BD53-36AFC6185615}"/>
          </ac:spMkLst>
        </pc:spChg>
        <pc:picChg chg="add mod">
          <ac:chgData name="M11102115" userId="69cd8c4c-84ab-4840-b788-5e15baed7464" providerId="ADAL" clId="{2CC9ED0A-9DEE-4F17-9F97-6AD10427DE37}" dt="2023-03-09T15:41:02.270" v="339" actId="1076"/>
          <ac:picMkLst>
            <pc:docMk/>
            <pc:sldMk cId="1284326549" sldId="301"/>
            <ac:picMk id="6" creationId="{9B995A69-C699-493A-B4DD-26DF1CF1C59B}"/>
          </ac:picMkLst>
        </pc:picChg>
      </pc:sldChg>
      <pc:sldChg chg="addSp delSp modSp new mod">
        <pc:chgData name="M11102115" userId="69cd8c4c-84ab-4840-b788-5e15baed7464" providerId="ADAL" clId="{2CC9ED0A-9DEE-4F17-9F97-6AD10427DE37}" dt="2023-03-09T15:40:30.854" v="334" actId="20577"/>
        <pc:sldMkLst>
          <pc:docMk/>
          <pc:sldMk cId="4219034752" sldId="302"/>
        </pc:sldMkLst>
        <pc:spChg chg="mod">
          <ac:chgData name="M11102115" userId="69cd8c4c-84ab-4840-b788-5e15baed7464" providerId="ADAL" clId="{2CC9ED0A-9DEE-4F17-9F97-6AD10427DE37}" dt="2023-03-09T15:36:24.093" v="121"/>
          <ac:spMkLst>
            <pc:docMk/>
            <pc:sldMk cId="4219034752" sldId="302"/>
            <ac:spMk id="2" creationId="{CCF2428A-09A1-42A5-ABD5-2638B2BE3574}"/>
          </ac:spMkLst>
        </pc:spChg>
        <pc:spChg chg="del">
          <ac:chgData name="M11102115" userId="69cd8c4c-84ab-4840-b788-5e15baed7464" providerId="ADAL" clId="{2CC9ED0A-9DEE-4F17-9F97-6AD10427DE37}" dt="2023-03-09T15:35:43.939" v="106"/>
          <ac:spMkLst>
            <pc:docMk/>
            <pc:sldMk cId="4219034752" sldId="302"/>
            <ac:spMk id="3" creationId="{78FF96A3-2034-4DF2-A4F5-D9A202F76AD3}"/>
          </ac:spMkLst>
        </pc:spChg>
        <pc:spChg chg="add mod">
          <ac:chgData name="M11102115" userId="69cd8c4c-84ab-4840-b788-5e15baed7464" providerId="ADAL" clId="{2CC9ED0A-9DEE-4F17-9F97-6AD10427DE37}" dt="2023-03-09T15:40:30.854" v="334" actId="20577"/>
          <ac:spMkLst>
            <pc:docMk/>
            <pc:sldMk cId="4219034752" sldId="302"/>
            <ac:spMk id="9" creationId="{BF6BDE02-B06D-4047-A4DC-F93AF119D9A2}"/>
          </ac:spMkLst>
        </pc:spChg>
        <pc:picChg chg="add mod">
          <ac:chgData name="M11102115" userId="69cd8c4c-84ab-4840-b788-5e15baed7464" providerId="ADAL" clId="{2CC9ED0A-9DEE-4F17-9F97-6AD10427DE37}" dt="2023-03-09T15:36:20.348" v="120" actId="1076"/>
          <ac:picMkLst>
            <pc:docMk/>
            <pc:sldMk cId="4219034752" sldId="302"/>
            <ac:picMk id="6" creationId="{E7863CCB-7EF9-4142-BBFF-D3382DEA42A1}"/>
          </ac:picMkLst>
        </pc:picChg>
        <pc:picChg chg="add del mod">
          <ac:chgData name="M11102115" userId="69cd8c4c-84ab-4840-b788-5e15baed7464" providerId="ADAL" clId="{2CC9ED0A-9DEE-4F17-9F97-6AD10427DE37}" dt="2023-03-09T15:35:58.385" v="113" actId="21"/>
          <ac:picMkLst>
            <pc:docMk/>
            <pc:sldMk cId="4219034752" sldId="302"/>
            <ac:picMk id="8" creationId="{5814EE50-36EC-4908-AA13-EA7B6257EC18}"/>
          </ac:picMkLst>
        </pc:picChg>
      </pc:sldChg>
      <pc:sldChg chg="addSp delSp modSp new mod">
        <pc:chgData name="M11102115" userId="69cd8c4c-84ab-4840-b788-5e15baed7464" providerId="ADAL" clId="{2CC9ED0A-9DEE-4F17-9F97-6AD10427DE37}" dt="2023-03-09T16:18:02.160" v="619" actId="1076"/>
        <pc:sldMkLst>
          <pc:docMk/>
          <pc:sldMk cId="1965756443" sldId="303"/>
        </pc:sldMkLst>
        <pc:spChg chg="mod">
          <ac:chgData name="M11102115" userId="69cd8c4c-84ab-4840-b788-5e15baed7464" providerId="ADAL" clId="{2CC9ED0A-9DEE-4F17-9F97-6AD10427DE37}" dt="2023-03-09T15:36:25.829" v="122"/>
          <ac:spMkLst>
            <pc:docMk/>
            <pc:sldMk cId="1965756443" sldId="303"/>
            <ac:spMk id="2" creationId="{4AD30372-9E1D-4728-9A69-43094C6510F2}"/>
          </ac:spMkLst>
        </pc:spChg>
        <pc:spChg chg="add del mod">
          <ac:chgData name="M11102115" userId="69cd8c4c-84ab-4840-b788-5e15baed7464" providerId="ADAL" clId="{2CC9ED0A-9DEE-4F17-9F97-6AD10427DE37}" dt="2023-03-09T16:17:52.452" v="616" actId="20577"/>
          <ac:spMkLst>
            <pc:docMk/>
            <pc:sldMk cId="1965756443" sldId="303"/>
            <ac:spMk id="3" creationId="{2B5B3145-D8BC-48FC-BBDB-C43628966585}"/>
          </ac:spMkLst>
        </pc:spChg>
        <pc:spChg chg="add mod">
          <ac:chgData name="M11102115" userId="69cd8c4c-84ab-4840-b788-5e15baed7464" providerId="ADAL" clId="{2CC9ED0A-9DEE-4F17-9F97-6AD10427DE37}" dt="2023-03-09T16:18:02.160" v="619" actId="1076"/>
          <ac:spMkLst>
            <pc:docMk/>
            <pc:sldMk cId="1965756443" sldId="303"/>
            <ac:spMk id="8" creationId="{1A5EF58F-C52A-4860-AF57-8FEAACE0296B}"/>
          </ac:spMkLst>
        </pc:spChg>
        <pc:spChg chg="add del mod">
          <ac:chgData name="M11102115" userId="69cd8c4c-84ab-4840-b788-5e15baed7464" providerId="ADAL" clId="{2CC9ED0A-9DEE-4F17-9F97-6AD10427DE37}" dt="2023-03-09T15:42:55.697" v="403"/>
          <ac:spMkLst>
            <pc:docMk/>
            <pc:sldMk cId="1965756443" sldId="303"/>
            <ac:spMk id="9" creationId="{AA674A25-FFAE-47ED-BEA7-8317448B5812}"/>
          </ac:spMkLst>
        </pc:spChg>
        <pc:spChg chg="add mod">
          <ac:chgData name="M11102115" userId="69cd8c4c-84ab-4840-b788-5e15baed7464" providerId="ADAL" clId="{2CC9ED0A-9DEE-4F17-9F97-6AD10427DE37}" dt="2023-03-09T16:18:02.160" v="619" actId="1076"/>
          <ac:spMkLst>
            <pc:docMk/>
            <pc:sldMk cId="1965756443" sldId="303"/>
            <ac:spMk id="10" creationId="{95682735-9D78-4925-887F-E78F9E5F023B}"/>
          </ac:spMkLst>
        </pc:spChg>
        <pc:picChg chg="add mod">
          <ac:chgData name="M11102115" userId="69cd8c4c-84ab-4840-b788-5e15baed7464" providerId="ADAL" clId="{2CC9ED0A-9DEE-4F17-9F97-6AD10427DE37}" dt="2023-03-09T16:18:02.160" v="619" actId="1076"/>
          <ac:picMkLst>
            <pc:docMk/>
            <pc:sldMk cId="1965756443" sldId="303"/>
            <ac:picMk id="5" creationId="{80E38E84-67A5-450F-A9F0-C06A8DD031C6}"/>
          </ac:picMkLst>
        </pc:picChg>
        <pc:picChg chg="add mod">
          <ac:chgData name="M11102115" userId="69cd8c4c-84ab-4840-b788-5e15baed7464" providerId="ADAL" clId="{2CC9ED0A-9DEE-4F17-9F97-6AD10427DE37}" dt="2023-03-09T16:18:02.160" v="619" actId="1076"/>
          <ac:picMkLst>
            <pc:docMk/>
            <pc:sldMk cId="1965756443" sldId="303"/>
            <ac:picMk id="7" creationId="{98DAD5EB-5E46-48E5-BCF1-1E5553351908}"/>
          </ac:picMkLst>
        </pc:picChg>
      </pc:sldChg>
      <pc:sldChg chg="addSp delSp modSp new mod delAnim modAnim">
        <pc:chgData name="M11102115" userId="69cd8c4c-84ab-4840-b788-5e15baed7464" providerId="ADAL" clId="{2CC9ED0A-9DEE-4F17-9F97-6AD10427DE37}" dt="2023-03-09T15:48:40.046" v="455" actId="1076"/>
        <pc:sldMkLst>
          <pc:docMk/>
          <pc:sldMk cId="60977641" sldId="304"/>
        </pc:sldMkLst>
        <pc:spChg chg="mod">
          <ac:chgData name="M11102115" userId="69cd8c4c-84ab-4840-b788-5e15baed7464" providerId="ADAL" clId="{2CC9ED0A-9DEE-4F17-9F97-6AD10427DE37}" dt="2023-03-09T15:43:36.083" v="410"/>
          <ac:spMkLst>
            <pc:docMk/>
            <pc:sldMk cId="60977641" sldId="304"/>
            <ac:spMk id="2" creationId="{7CAE51AD-56E3-4256-9CFF-575D6B975886}"/>
          </ac:spMkLst>
        </pc:spChg>
        <pc:spChg chg="mod">
          <ac:chgData name="M11102115" userId="69cd8c4c-84ab-4840-b788-5e15baed7464" providerId="ADAL" clId="{2CC9ED0A-9DEE-4F17-9F97-6AD10427DE37}" dt="2023-03-09T15:44:06.173" v="447" actId="20577"/>
          <ac:spMkLst>
            <pc:docMk/>
            <pc:sldMk cId="60977641" sldId="304"/>
            <ac:spMk id="3" creationId="{1F25D79F-8FDE-4328-9C96-3B1AF44804FD}"/>
          </ac:spMkLst>
        </pc:spChg>
        <pc:picChg chg="add del mod">
          <ac:chgData name="M11102115" userId="69cd8c4c-84ab-4840-b788-5e15baed7464" providerId="ADAL" clId="{2CC9ED0A-9DEE-4F17-9F97-6AD10427DE37}" dt="2023-03-09T15:44:50.060" v="452" actId="478"/>
          <ac:picMkLst>
            <pc:docMk/>
            <pc:sldMk cId="60977641" sldId="304"/>
            <ac:picMk id="5" creationId="{2037D8B1-741A-4638-B890-7824001D3FAA}"/>
          </ac:picMkLst>
        </pc:picChg>
        <pc:picChg chg="add mod">
          <ac:chgData name="M11102115" userId="69cd8c4c-84ab-4840-b788-5e15baed7464" providerId="ADAL" clId="{2CC9ED0A-9DEE-4F17-9F97-6AD10427DE37}" dt="2023-03-09T15:48:40.046" v="455" actId="1076"/>
          <ac:picMkLst>
            <pc:docMk/>
            <pc:sldMk cId="60977641" sldId="304"/>
            <ac:picMk id="7" creationId="{A6A99DE3-5172-48A5-AF1F-112ADFFDE342}"/>
          </ac:picMkLst>
        </pc:picChg>
      </pc:sldChg>
      <pc:sldChg chg="modSp new mod">
        <pc:chgData name="M11102115" userId="69cd8c4c-84ab-4840-b788-5e15baed7464" providerId="ADAL" clId="{2CC9ED0A-9DEE-4F17-9F97-6AD10427DE37}" dt="2023-03-09T15:51:23.547" v="511"/>
        <pc:sldMkLst>
          <pc:docMk/>
          <pc:sldMk cId="562524230" sldId="305"/>
        </pc:sldMkLst>
        <pc:spChg chg="mod">
          <ac:chgData name="M11102115" userId="69cd8c4c-84ab-4840-b788-5e15baed7464" providerId="ADAL" clId="{2CC9ED0A-9DEE-4F17-9F97-6AD10427DE37}" dt="2023-03-09T15:49:23.913" v="457"/>
          <ac:spMkLst>
            <pc:docMk/>
            <pc:sldMk cId="562524230" sldId="305"/>
            <ac:spMk id="2" creationId="{CF6BF7F5-981A-486B-B36C-D4FA483C5C39}"/>
          </ac:spMkLst>
        </pc:spChg>
        <pc:spChg chg="mod">
          <ac:chgData name="M11102115" userId="69cd8c4c-84ab-4840-b788-5e15baed7464" providerId="ADAL" clId="{2CC9ED0A-9DEE-4F17-9F97-6AD10427DE37}" dt="2023-03-09T15:51:23.547" v="511"/>
          <ac:spMkLst>
            <pc:docMk/>
            <pc:sldMk cId="562524230" sldId="305"/>
            <ac:spMk id="3" creationId="{DB07BDEC-89E4-40CD-8892-DA8E8EFC58A4}"/>
          </ac:spMkLst>
        </pc:spChg>
      </pc:sldChg>
    </pc:docChg>
  </pc:docChgLst>
  <pc:docChgLst>
    <pc:chgData name="M11102150" userId="S::m11102150@ms.ntust.edu.tw::9f927715-5630-463f-9783-5bc6bc7b3af7" providerId="AD" clId="Web-{2C6477DA-AC2A-863E-C6E3-E1AC346BAF29}"/>
    <pc:docChg chg="addSld modSld modSection">
      <pc:chgData name="M11102150" userId="S::m11102150@ms.ntust.edu.tw::9f927715-5630-463f-9783-5bc6bc7b3af7" providerId="AD" clId="Web-{2C6477DA-AC2A-863E-C6E3-E1AC346BAF29}" dt="2023-12-11T05:19:47.210" v="11" actId="14100"/>
      <pc:docMkLst>
        <pc:docMk/>
      </pc:docMkLst>
      <pc:sldChg chg="addSp delSp modSp add replId">
        <pc:chgData name="M11102150" userId="S::m11102150@ms.ntust.edu.tw::9f927715-5630-463f-9783-5bc6bc7b3af7" providerId="AD" clId="Web-{2C6477DA-AC2A-863E-C6E3-E1AC346BAF29}" dt="2023-12-11T05:19:47.210" v="11" actId="14100"/>
        <pc:sldMkLst>
          <pc:docMk/>
          <pc:sldMk cId="3756676915" sldId="328"/>
        </pc:sldMkLst>
        <pc:picChg chg="add del mod">
          <ac:chgData name="M11102150" userId="S::m11102150@ms.ntust.edu.tw::9f927715-5630-463f-9783-5bc6bc7b3af7" providerId="AD" clId="Web-{2C6477DA-AC2A-863E-C6E3-E1AC346BAF29}" dt="2023-12-11T05:18:30.504" v="8"/>
          <ac:picMkLst>
            <pc:docMk/>
            <pc:sldMk cId="3756676915" sldId="328"/>
            <ac:picMk id="2" creationId="{65877A14-4BCB-C473-9E87-E6BE0712C73E}"/>
          </ac:picMkLst>
        </pc:picChg>
        <pc:picChg chg="add del mod">
          <ac:chgData name="M11102150" userId="S::m11102150@ms.ntust.edu.tw::9f927715-5630-463f-9783-5bc6bc7b3af7" providerId="AD" clId="Web-{2C6477DA-AC2A-863E-C6E3-E1AC346BAF29}" dt="2023-12-11T05:18:32.488" v="9"/>
          <ac:picMkLst>
            <pc:docMk/>
            <pc:sldMk cId="3756676915" sldId="328"/>
            <ac:picMk id="5" creationId="{5F41738B-E208-212E-989E-3DF39463E7EF}"/>
          </ac:picMkLst>
        </pc:picChg>
        <pc:picChg chg="del">
          <ac:chgData name="M11102150" userId="S::m11102150@ms.ntust.edu.tw::9f927715-5630-463f-9783-5bc6bc7b3af7" providerId="AD" clId="Web-{2C6477DA-AC2A-863E-C6E3-E1AC346BAF29}" dt="2023-12-11T05:17:01.141" v="1"/>
          <ac:picMkLst>
            <pc:docMk/>
            <pc:sldMk cId="3756676915" sldId="328"/>
            <ac:picMk id="6" creationId="{A24C6C4D-E51B-47BE-1E9E-D240397B770C}"/>
          </ac:picMkLst>
        </pc:picChg>
        <pc:picChg chg="add mod">
          <ac:chgData name="M11102150" userId="S::m11102150@ms.ntust.edu.tw::9f927715-5630-463f-9783-5bc6bc7b3af7" providerId="AD" clId="Web-{2C6477DA-AC2A-863E-C6E3-E1AC346BAF29}" dt="2023-12-11T05:19:47.210" v="11" actId="14100"/>
          <ac:picMkLst>
            <pc:docMk/>
            <pc:sldMk cId="3756676915" sldId="328"/>
            <ac:picMk id="7" creationId="{99C4BA60-653A-0513-C4AA-77E80097E894}"/>
          </ac:picMkLst>
        </pc:picChg>
      </pc:sldChg>
    </pc:docChg>
  </pc:docChgLst>
  <pc:docChgLst>
    <pc:chgData name="M11102115" userId="69cd8c4c-84ab-4840-b788-5e15baed7464" providerId="ADAL" clId="{2C725A8F-0885-4996-80F6-6DDFCF18C7E0}"/>
    <pc:docChg chg="modSld">
      <pc:chgData name="M11102115" userId="69cd8c4c-84ab-4840-b788-5e15baed7464" providerId="ADAL" clId="{2C725A8F-0885-4996-80F6-6DDFCF18C7E0}" dt="2023-01-03T05:24:12.486" v="20" actId="20577"/>
      <pc:docMkLst>
        <pc:docMk/>
      </pc:docMkLst>
      <pc:sldChg chg="modSp mod">
        <pc:chgData name="M11102115" userId="69cd8c4c-84ab-4840-b788-5e15baed7464" providerId="ADAL" clId="{2C725A8F-0885-4996-80F6-6DDFCF18C7E0}" dt="2023-01-03T05:24:12.486" v="20" actId="20577"/>
        <pc:sldMkLst>
          <pc:docMk/>
          <pc:sldMk cId="0" sldId="266"/>
        </pc:sldMkLst>
        <pc:spChg chg="mod">
          <ac:chgData name="M11102115" userId="69cd8c4c-84ab-4840-b788-5e15baed7464" providerId="ADAL" clId="{2C725A8F-0885-4996-80F6-6DDFCF18C7E0}" dt="2023-01-03T05:24:12.486" v="20" actId="20577"/>
          <ac:spMkLst>
            <pc:docMk/>
            <pc:sldMk cId="0" sldId="266"/>
            <ac:spMk id="19458" creationId="{00000000-0000-0000-0000-000000000000}"/>
          </ac:spMkLst>
        </pc:spChg>
      </pc:sldChg>
      <pc:sldChg chg="modSp mod">
        <pc:chgData name="M11102115" userId="69cd8c4c-84ab-4840-b788-5e15baed7464" providerId="ADAL" clId="{2C725A8F-0885-4996-80F6-6DDFCF18C7E0}" dt="2023-01-03T05:15:05.919" v="9" actId="20577"/>
        <pc:sldMkLst>
          <pc:docMk/>
          <pc:sldMk cId="1078861603" sldId="290"/>
        </pc:sldMkLst>
        <pc:spChg chg="mod">
          <ac:chgData name="M11102115" userId="69cd8c4c-84ab-4840-b788-5e15baed7464" providerId="ADAL" clId="{2C725A8F-0885-4996-80F6-6DDFCF18C7E0}" dt="2023-01-03T05:15:05.919" v="9" actId="20577"/>
          <ac:spMkLst>
            <pc:docMk/>
            <pc:sldMk cId="1078861603" sldId="290"/>
            <ac:spMk id="3" creationId="{00000000-0000-0000-0000-000000000000}"/>
          </ac:spMkLst>
        </pc:spChg>
      </pc:sldChg>
    </pc:docChg>
  </pc:docChgLst>
  <pc:docChgLst>
    <pc:chgData name="M11102115" userId="69cd8c4c-84ab-4840-b788-5e15baed7464" providerId="ADAL" clId="{4A41C0F0-73E2-476F-A6CA-CF3E72720584}"/>
    <pc:docChg chg="undo redo custSel addSld delSld modSld modSection">
      <pc:chgData name="M11102115" userId="69cd8c4c-84ab-4840-b788-5e15baed7464" providerId="ADAL" clId="{4A41C0F0-73E2-476F-A6CA-CF3E72720584}" dt="2022-12-22T10:25:22.346" v="92" actId="1076"/>
      <pc:docMkLst>
        <pc:docMk/>
      </pc:docMkLst>
      <pc:sldChg chg="addSp delSp modSp mod">
        <pc:chgData name="M11102115" userId="69cd8c4c-84ab-4840-b788-5e15baed7464" providerId="ADAL" clId="{4A41C0F0-73E2-476F-A6CA-CF3E72720584}" dt="2022-12-22T10:25:22.346" v="92" actId="1076"/>
        <pc:sldMkLst>
          <pc:docMk/>
          <pc:sldMk cId="1304684398" sldId="284"/>
        </pc:sldMkLst>
        <pc:spChg chg="del mod">
          <ac:chgData name="M11102115" userId="69cd8c4c-84ab-4840-b788-5e15baed7464" providerId="ADAL" clId="{4A41C0F0-73E2-476F-A6CA-CF3E72720584}" dt="2022-12-22T10:25:11.236" v="88" actId="478"/>
          <ac:spMkLst>
            <pc:docMk/>
            <pc:sldMk cId="1304684398" sldId="284"/>
            <ac:spMk id="3" creationId="{644B7150-A8FE-4C21-B5C0-7C00D07E992F}"/>
          </ac:spMkLst>
        </pc:spChg>
        <pc:grpChg chg="add del mod">
          <ac:chgData name="M11102115" userId="69cd8c4c-84ab-4840-b788-5e15baed7464" providerId="ADAL" clId="{4A41C0F0-73E2-476F-A6CA-CF3E72720584}" dt="2022-12-22T10:25:20.725" v="91" actId="164"/>
          <ac:grpSpMkLst>
            <pc:docMk/>
            <pc:sldMk cId="1304684398" sldId="284"/>
            <ac:grpSpMk id="12" creationId="{BAA2C4B4-0830-4398-96C7-0DA1D5283F62}"/>
          </ac:grpSpMkLst>
        </pc:grpChg>
        <pc:grpChg chg="add mod">
          <ac:chgData name="M11102115" userId="69cd8c4c-84ab-4840-b788-5e15baed7464" providerId="ADAL" clId="{4A41C0F0-73E2-476F-A6CA-CF3E72720584}" dt="2022-12-22T10:25:22.346" v="92" actId="1076"/>
          <ac:grpSpMkLst>
            <pc:docMk/>
            <pc:sldMk cId="1304684398" sldId="284"/>
            <ac:grpSpMk id="13" creationId="{DA2E0E98-BDC8-46E5-B1B0-E948EF7EEE9A}"/>
          </ac:grpSpMkLst>
        </pc:grpChg>
        <pc:picChg chg="del">
          <ac:chgData name="M11102115" userId="69cd8c4c-84ab-4840-b788-5e15baed7464" providerId="ADAL" clId="{4A41C0F0-73E2-476F-A6CA-CF3E72720584}" dt="2022-12-22T10:25:04.288" v="85" actId="478"/>
          <ac:picMkLst>
            <pc:docMk/>
            <pc:sldMk cId="1304684398" sldId="284"/>
            <ac:picMk id="6" creationId="{9DF3F47A-FE77-45D8-B88F-6A005CD6D6A3}"/>
          </ac:picMkLst>
        </pc:picChg>
        <pc:picChg chg="add mod">
          <ac:chgData name="M11102115" userId="69cd8c4c-84ab-4840-b788-5e15baed7464" providerId="ADAL" clId="{4A41C0F0-73E2-476F-A6CA-CF3E72720584}" dt="2022-12-22T08:24:39.365" v="29" actId="1076"/>
          <ac:picMkLst>
            <pc:docMk/>
            <pc:sldMk cId="1304684398" sldId="284"/>
            <ac:picMk id="7" creationId="{14119FA8-6473-4A79-8EC4-1CBD5D02900E}"/>
          </ac:picMkLst>
        </pc:picChg>
        <pc:picChg chg="add mod ord">
          <ac:chgData name="M11102115" userId="69cd8c4c-84ab-4840-b788-5e15baed7464" providerId="ADAL" clId="{4A41C0F0-73E2-476F-A6CA-CF3E72720584}" dt="2022-12-22T10:25:20.725" v="91" actId="164"/>
          <ac:picMkLst>
            <pc:docMk/>
            <pc:sldMk cId="1304684398" sldId="284"/>
            <ac:picMk id="8" creationId="{27137580-3C41-492D-BBEE-D37DFEFEBB2C}"/>
          </ac:picMkLst>
        </pc:picChg>
        <pc:picChg chg="add del">
          <ac:chgData name="M11102115" userId="69cd8c4c-84ab-4840-b788-5e15baed7464" providerId="ADAL" clId="{4A41C0F0-73E2-476F-A6CA-CF3E72720584}" dt="2022-12-22T08:24:03.604" v="23" actId="478"/>
          <ac:picMkLst>
            <pc:docMk/>
            <pc:sldMk cId="1304684398" sldId="284"/>
            <ac:picMk id="8" creationId="{38DEBFA1-AF70-4099-9F6A-59B0A3DB0F4F}"/>
          </ac:picMkLst>
        </pc:picChg>
      </pc:sldChg>
      <pc:sldChg chg="del">
        <pc:chgData name="M11102115" userId="69cd8c4c-84ab-4840-b788-5e15baed7464" providerId="ADAL" clId="{4A41C0F0-73E2-476F-A6CA-CF3E72720584}" dt="2022-12-22T08:23:13.685" v="0" actId="47"/>
        <pc:sldMkLst>
          <pc:docMk/>
          <pc:sldMk cId="1137240499" sldId="285"/>
        </pc:sldMkLst>
      </pc:sldChg>
      <pc:sldChg chg="addSp delSp modSp add del mod">
        <pc:chgData name="M11102115" userId="69cd8c4c-84ab-4840-b788-5e15baed7464" providerId="ADAL" clId="{4A41C0F0-73E2-476F-A6CA-CF3E72720584}" dt="2022-12-22T10:24:14.009" v="82" actId="1076"/>
        <pc:sldMkLst>
          <pc:docMk/>
          <pc:sldMk cId="1022129910" sldId="287"/>
        </pc:sldMkLst>
        <pc:spChg chg="del">
          <ac:chgData name="M11102115" userId="69cd8c4c-84ab-4840-b788-5e15baed7464" providerId="ADAL" clId="{4A41C0F0-73E2-476F-A6CA-CF3E72720584}" dt="2022-12-22T10:24:10.531" v="81" actId="478"/>
          <ac:spMkLst>
            <pc:docMk/>
            <pc:sldMk cId="1022129910" sldId="287"/>
            <ac:spMk id="3" creationId="{644B7150-A8FE-4C21-B5C0-7C00D07E992F}"/>
          </ac:spMkLst>
        </pc:spChg>
        <pc:picChg chg="add mod">
          <ac:chgData name="M11102115" userId="69cd8c4c-84ab-4840-b788-5e15baed7464" providerId="ADAL" clId="{4A41C0F0-73E2-476F-A6CA-CF3E72720584}" dt="2022-12-22T09:49:20.212" v="35" actId="14100"/>
          <ac:picMkLst>
            <pc:docMk/>
            <pc:sldMk cId="1022129910" sldId="287"/>
            <ac:picMk id="6" creationId="{A83A2E06-61BA-49EB-9D71-CFA5D89F23B3}"/>
          </ac:picMkLst>
        </pc:picChg>
        <pc:picChg chg="del">
          <ac:chgData name="M11102115" userId="69cd8c4c-84ab-4840-b788-5e15baed7464" providerId="ADAL" clId="{4A41C0F0-73E2-476F-A6CA-CF3E72720584}" dt="2022-12-22T10:23:52.109" v="76" actId="478"/>
          <ac:picMkLst>
            <pc:docMk/>
            <pc:sldMk cId="1022129910" sldId="287"/>
            <ac:picMk id="7" creationId="{0853A1F3-57B6-4B99-A503-866F68C20A23}"/>
          </ac:picMkLst>
        </pc:picChg>
        <pc:picChg chg="add mod ord">
          <ac:chgData name="M11102115" userId="69cd8c4c-84ab-4840-b788-5e15baed7464" providerId="ADAL" clId="{4A41C0F0-73E2-476F-A6CA-CF3E72720584}" dt="2022-12-22T10:24:14.009" v="82" actId="1076"/>
          <ac:picMkLst>
            <pc:docMk/>
            <pc:sldMk cId="1022129910" sldId="287"/>
            <ac:picMk id="8" creationId="{ACA16D03-6160-4DF3-A418-E4937922A984}"/>
          </ac:picMkLst>
        </pc:picChg>
        <pc:picChg chg="del">
          <ac:chgData name="M11102115" userId="69cd8c4c-84ab-4840-b788-5e15baed7464" providerId="ADAL" clId="{4A41C0F0-73E2-476F-A6CA-CF3E72720584}" dt="2022-12-22T08:24:08.888" v="24" actId="478"/>
          <ac:picMkLst>
            <pc:docMk/>
            <pc:sldMk cId="1022129910" sldId="287"/>
            <ac:picMk id="10" creationId="{04FA080E-CE0E-4685-A13E-9A592227E052}"/>
          </ac:picMkLst>
        </pc:picChg>
      </pc:sldChg>
      <pc:sldChg chg="add del">
        <pc:chgData name="M11102115" userId="69cd8c4c-84ab-4840-b788-5e15baed7464" providerId="ADAL" clId="{4A41C0F0-73E2-476F-A6CA-CF3E72720584}" dt="2022-12-22T08:23:54.227" v="21" actId="47"/>
        <pc:sldMkLst>
          <pc:docMk/>
          <pc:sldMk cId="3587553773" sldId="288"/>
        </pc:sldMkLst>
      </pc:sldChg>
      <pc:sldChg chg="add del">
        <pc:chgData name="M11102115" userId="69cd8c4c-84ab-4840-b788-5e15baed7464" providerId="ADAL" clId="{4A41C0F0-73E2-476F-A6CA-CF3E72720584}" dt="2022-12-22T09:52:27.252" v="45" actId="47"/>
        <pc:sldMkLst>
          <pc:docMk/>
          <pc:sldMk cId="1962958056" sldId="289"/>
        </pc:sldMkLst>
      </pc:sldChg>
      <pc:sldChg chg="addSp delSp modSp add del mod">
        <pc:chgData name="M11102115" userId="69cd8c4c-84ab-4840-b788-5e15baed7464" providerId="ADAL" clId="{4A41C0F0-73E2-476F-A6CA-CF3E72720584}" dt="2022-12-22T09:52:27.987" v="48" actId="1076"/>
        <pc:sldMkLst>
          <pc:docMk/>
          <pc:sldMk cId="305338962" sldId="290"/>
        </pc:sldMkLst>
        <pc:picChg chg="del">
          <ac:chgData name="M11102115" userId="69cd8c4c-84ab-4840-b788-5e15baed7464" providerId="ADAL" clId="{4A41C0F0-73E2-476F-A6CA-CF3E72720584}" dt="2022-12-22T09:52:09.572" v="36" actId="478"/>
          <ac:picMkLst>
            <pc:docMk/>
            <pc:sldMk cId="305338962" sldId="290"/>
            <ac:picMk id="6" creationId="{31BBAB65-736A-4995-897D-E52480918E64}"/>
          </ac:picMkLst>
        </pc:picChg>
        <pc:picChg chg="add del mod">
          <ac:chgData name="M11102115" userId="69cd8c4c-84ab-4840-b788-5e15baed7464" providerId="ADAL" clId="{4A41C0F0-73E2-476F-A6CA-CF3E72720584}" dt="2022-12-22T09:52:27.987" v="48" actId="1076"/>
          <ac:picMkLst>
            <pc:docMk/>
            <pc:sldMk cId="305338962" sldId="290"/>
            <ac:picMk id="7" creationId="{91BE36C0-92AE-469B-B048-6377475AC6C4}"/>
          </ac:picMkLst>
        </pc:picChg>
      </pc:sldChg>
      <pc:sldChg chg="addSp delSp mod">
        <pc:chgData name="M11102115" userId="69cd8c4c-84ab-4840-b788-5e15baed7464" providerId="ADAL" clId="{4A41C0F0-73E2-476F-A6CA-CF3E72720584}" dt="2022-12-22T09:56:20.814" v="50" actId="22"/>
        <pc:sldMkLst>
          <pc:docMk/>
          <pc:sldMk cId="947192798" sldId="291"/>
        </pc:sldMkLst>
        <pc:picChg chg="del">
          <ac:chgData name="M11102115" userId="69cd8c4c-84ab-4840-b788-5e15baed7464" providerId="ADAL" clId="{4A41C0F0-73E2-476F-A6CA-CF3E72720584}" dt="2022-12-22T09:52:31.927" v="49" actId="478"/>
          <ac:picMkLst>
            <pc:docMk/>
            <pc:sldMk cId="947192798" sldId="291"/>
            <ac:picMk id="6" creationId="{1FD3C32E-9B9B-4FC6-9FD6-CE819A87F7B6}"/>
          </ac:picMkLst>
        </pc:picChg>
        <pc:picChg chg="add">
          <ac:chgData name="M11102115" userId="69cd8c4c-84ab-4840-b788-5e15baed7464" providerId="ADAL" clId="{4A41C0F0-73E2-476F-A6CA-CF3E72720584}" dt="2022-12-22T09:56:20.814" v="50" actId="22"/>
          <ac:picMkLst>
            <pc:docMk/>
            <pc:sldMk cId="947192798" sldId="291"/>
            <ac:picMk id="7" creationId="{272D60E3-40EA-4926-A48D-899B4D323194}"/>
          </ac:picMkLst>
        </pc:picChg>
      </pc:sldChg>
      <pc:sldChg chg="addSp delSp modSp new del mod">
        <pc:chgData name="M11102115" userId="69cd8c4c-84ab-4840-b788-5e15baed7464" providerId="ADAL" clId="{4A41C0F0-73E2-476F-A6CA-CF3E72720584}" dt="2022-12-22T10:17:07.982" v="75" actId="47"/>
        <pc:sldMkLst>
          <pc:docMk/>
          <pc:sldMk cId="1667206002" sldId="292"/>
        </pc:sldMkLst>
        <pc:spChg chg="add mod">
          <ac:chgData name="M11102115" userId="69cd8c4c-84ab-4840-b788-5e15baed7464" providerId="ADAL" clId="{4A41C0F0-73E2-476F-A6CA-CF3E72720584}" dt="2022-12-22T10:15:03.842" v="58" actId="14100"/>
          <ac:spMkLst>
            <pc:docMk/>
            <pc:sldMk cId="1667206002" sldId="292"/>
            <ac:spMk id="6" creationId="{45841710-9B50-47DD-BF4B-856454D00ED7}"/>
          </ac:spMkLst>
        </pc:spChg>
        <pc:spChg chg="add mod">
          <ac:chgData name="M11102115" userId="69cd8c4c-84ab-4840-b788-5e15baed7464" providerId="ADAL" clId="{4A41C0F0-73E2-476F-A6CA-CF3E72720584}" dt="2022-12-22T10:15:23.600" v="74" actId="20577"/>
          <ac:spMkLst>
            <pc:docMk/>
            <pc:sldMk cId="1667206002" sldId="292"/>
            <ac:spMk id="7" creationId="{A4DBC84C-F973-435C-B614-8D6F1E91B0A1}"/>
          </ac:spMkLst>
        </pc:spChg>
        <pc:spChg chg="add del mod">
          <ac:chgData name="M11102115" userId="69cd8c4c-84ab-4840-b788-5e15baed7464" providerId="ADAL" clId="{4A41C0F0-73E2-476F-A6CA-CF3E72720584}" dt="2022-12-22T10:15:22.436" v="69"/>
          <ac:spMkLst>
            <pc:docMk/>
            <pc:sldMk cId="1667206002" sldId="292"/>
            <ac:spMk id="8" creationId="{ED01CC7A-CD4F-423A-BEEA-0F654D528D42}"/>
          </ac:spMkLst>
        </pc:spChg>
        <pc:picChg chg="add mod">
          <ac:chgData name="M11102115" userId="69cd8c4c-84ab-4840-b788-5e15baed7464" providerId="ADAL" clId="{4A41C0F0-73E2-476F-A6CA-CF3E72720584}" dt="2022-12-22T10:14:38.249" v="54" actId="14100"/>
          <ac:picMkLst>
            <pc:docMk/>
            <pc:sldMk cId="1667206002" sldId="292"/>
            <ac:picMk id="5" creationId="{C4EDDF25-089F-4E27-9B28-E030D91ACAE3}"/>
          </ac:picMkLst>
        </pc:picChg>
      </pc:sldChg>
      <pc:sldChg chg="add del">
        <pc:chgData name="M11102115" userId="69cd8c4c-84ab-4840-b788-5e15baed7464" providerId="ADAL" clId="{4A41C0F0-73E2-476F-A6CA-CF3E72720584}" dt="2022-12-22T09:52:27.490" v="46" actId="47"/>
        <pc:sldMkLst>
          <pc:docMk/>
          <pc:sldMk cId="3839473999" sldId="292"/>
        </pc:sldMkLst>
      </pc:sldChg>
      <pc:sldChg chg="add del">
        <pc:chgData name="M11102115" userId="69cd8c4c-84ab-4840-b788-5e15baed7464" providerId="ADAL" clId="{4A41C0F0-73E2-476F-A6CA-CF3E72720584}" dt="2022-12-22T08:24:00.136" v="22" actId="47"/>
        <pc:sldMkLst>
          <pc:docMk/>
          <pc:sldMk cId="3551123100" sldId="293"/>
        </pc:sldMkLst>
      </pc:sldChg>
    </pc:docChg>
  </pc:docChgLst>
  <pc:docChgLst>
    <pc:chgData name="M11102115" userId="69cd8c4c-84ab-4840-b788-5e15baed7464" providerId="ADAL" clId="{FCDCE2D5-A4FB-4BB8-B6E7-DB5F554774F8}"/>
    <pc:docChg chg="undo redo custSel addSld delSld modSld modSection">
      <pc:chgData name="M11102115" userId="69cd8c4c-84ab-4840-b788-5e15baed7464" providerId="ADAL" clId="{FCDCE2D5-A4FB-4BB8-B6E7-DB5F554774F8}" dt="2023-02-07T03:33:51.539" v="1239" actId="6549"/>
      <pc:docMkLst>
        <pc:docMk/>
      </pc:docMkLst>
      <pc:sldChg chg="modNotesTx">
        <pc:chgData name="M11102115" userId="69cd8c4c-84ab-4840-b788-5e15baed7464" providerId="ADAL" clId="{FCDCE2D5-A4FB-4BB8-B6E7-DB5F554774F8}" dt="2023-02-07T02:59:24.694" v="383" actId="20577"/>
        <pc:sldMkLst>
          <pc:docMk/>
          <pc:sldMk cId="582523527" sldId="288"/>
        </pc:sldMkLst>
      </pc:sldChg>
      <pc:sldChg chg="add del modNotesTx">
        <pc:chgData name="M11102115" userId="69cd8c4c-84ab-4840-b788-5e15baed7464" providerId="ADAL" clId="{FCDCE2D5-A4FB-4BB8-B6E7-DB5F554774F8}" dt="2023-02-07T02:48:22.998" v="201" actId="20577"/>
        <pc:sldMkLst>
          <pc:docMk/>
          <pc:sldMk cId="215875997" sldId="292"/>
        </pc:sldMkLst>
      </pc:sldChg>
      <pc:sldChg chg="addSp modSp new mod modNotesTx">
        <pc:chgData name="M11102115" userId="69cd8c4c-84ab-4840-b788-5e15baed7464" providerId="ADAL" clId="{FCDCE2D5-A4FB-4BB8-B6E7-DB5F554774F8}" dt="2023-02-07T03:22:46.199" v="1039" actId="5793"/>
        <pc:sldMkLst>
          <pc:docMk/>
          <pc:sldMk cId="1190801143" sldId="293"/>
        </pc:sldMkLst>
        <pc:spChg chg="mod">
          <ac:chgData name="M11102115" userId="69cd8c4c-84ab-4840-b788-5e15baed7464" providerId="ADAL" clId="{FCDCE2D5-A4FB-4BB8-B6E7-DB5F554774F8}" dt="2023-02-07T03:15:24.536" v="784" actId="20577"/>
          <ac:spMkLst>
            <pc:docMk/>
            <pc:sldMk cId="1190801143" sldId="293"/>
            <ac:spMk id="2" creationId="{0DD736E4-726D-4A12-AEE8-414B3E833474}"/>
          </ac:spMkLst>
        </pc:spChg>
        <pc:spChg chg="mod">
          <ac:chgData name="M11102115" userId="69cd8c4c-84ab-4840-b788-5e15baed7464" providerId="ADAL" clId="{FCDCE2D5-A4FB-4BB8-B6E7-DB5F554774F8}" dt="2023-02-07T03:15:50.269" v="796" actId="14"/>
          <ac:spMkLst>
            <pc:docMk/>
            <pc:sldMk cId="1190801143" sldId="293"/>
            <ac:spMk id="3" creationId="{D9D7A4FB-494B-46C6-BB82-5F02A9D253A0}"/>
          </ac:spMkLst>
        </pc:spChg>
        <pc:picChg chg="add mod">
          <ac:chgData name="M11102115" userId="69cd8c4c-84ab-4840-b788-5e15baed7464" providerId="ADAL" clId="{FCDCE2D5-A4FB-4BB8-B6E7-DB5F554774F8}" dt="2023-02-07T03:15:37.938" v="793" actId="14100"/>
          <ac:picMkLst>
            <pc:docMk/>
            <pc:sldMk cId="1190801143" sldId="293"/>
            <ac:picMk id="6" creationId="{EEB555E4-27A3-4BD7-B272-B79133920F22}"/>
          </ac:picMkLst>
        </pc:picChg>
      </pc:sldChg>
      <pc:sldChg chg="addSp delSp modSp new mod modNotesTx">
        <pc:chgData name="M11102115" userId="69cd8c4c-84ab-4840-b788-5e15baed7464" providerId="ADAL" clId="{FCDCE2D5-A4FB-4BB8-B6E7-DB5F554774F8}" dt="2023-02-07T03:33:51.539" v="1239" actId="6549"/>
        <pc:sldMkLst>
          <pc:docMk/>
          <pc:sldMk cId="1218491342" sldId="294"/>
        </pc:sldMkLst>
        <pc:spChg chg="mod">
          <ac:chgData name="M11102115" userId="69cd8c4c-84ab-4840-b788-5e15baed7464" providerId="ADAL" clId="{FCDCE2D5-A4FB-4BB8-B6E7-DB5F554774F8}" dt="2023-02-07T03:29:47.534" v="1236" actId="20577"/>
          <ac:spMkLst>
            <pc:docMk/>
            <pc:sldMk cId="1218491342" sldId="294"/>
            <ac:spMk id="2" creationId="{7CE18CCE-DC7E-4663-9359-72E0CA310E9C}"/>
          </ac:spMkLst>
        </pc:spChg>
        <pc:spChg chg="mod">
          <ac:chgData name="M11102115" userId="69cd8c4c-84ab-4840-b788-5e15baed7464" providerId="ADAL" clId="{FCDCE2D5-A4FB-4BB8-B6E7-DB5F554774F8}" dt="2023-02-07T03:27:26.503" v="1218" actId="20577"/>
          <ac:spMkLst>
            <pc:docMk/>
            <pc:sldMk cId="1218491342" sldId="294"/>
            <ac:spMk id="3" creationId="{736031F4-BD4C-4ECC-8B34-C4DDFE9640BD}"/>
          </ac:spMkLst>
        </pc:spChg>
        <pc:spChg chg="add del">
          <ac:chgData name="M11102115" userId="69cd8c4c-84ab-4840-b788-5e15baed7464" providerId="ADAL" clId="{FCDCE2D5-A4FB-4BB8-B6E7-DB5F554774F8}" dt="2023-02-07T03:28:36.135" v="1223"/>
          <ac:spMkLst>
            <pc:docMk/>
            <pc:sldMk cId="1218491342" sldId="294"/>
            <ac:spMk id="7" creationId="{804A2305-2C60-4910-9E17-605B25032699}"/>
          </ac:spMkLst>
        </pc:spChg>
        <pc:picChg chg="add mod">
          <ac:chgData name="M11102115" userId="69cd8c4c-84ab-4840-b788-5e15baed7464" providerId="ADAL" clId="{FCDCE2D5-A4FB-4BB8-B6E7-DB5F554774F8}" dt="2023-02-07T03:26:22.688" v="1207" actId="1076"/>
          <ac:picMkLst>
            <pc:docMk/>
            <pc:sldMk cId="1218491342" sldId="294"/>
            <ac:picMk id="6" creationId="{EE672591-0454-42F1-B6AF-4CFB08C13C92}"/>
          </ac:picMkLst>
        </pc:picChg>
      </pc:sldChg>
      <pc:sldChg chg="addSp delSp modSp del mod">
        <pc:chgData name="M11102115" userId="69cd8c4c-84ab-4840-b788-5e15baed7464" providerId="ADAL" clId="{FCDCE2D5-A4FB-4BB8-B6E7-DB5F554774F8}" dt="2023-02-07T02:44:27.931" v="4" actId="47"/>
        <pc:sldMkLst>
          <pc:docMk/>
          <pc:sldMk cId="4132163704" sldId="295"/>
        </pc:sldMkLst>
        <pc:spChg chg="del">
          <ac:chgData name="M11102115" userId="69cd8c4c-84ab-4840-b788-5e15baed7464" providerId="ADAL" clId="{FCDCE2D5-A4FB-4BB8-B6E7-DB5F554774F8}" dt="2023-02-07T02:44:15.508" v="1" actId="478"/>
          <ac:spMkLst>
            <pc:docMk/>
            <pc:sldMk cId="4132163704" sldId="295"/>
            <ac:spMk id="3" creationId="{7668D4D6-BD18-4C77-A11A-32D417A67327}"/>
          </ac:spMkLst>
        </pc:spChg>
        <pc:spChg chg="add mod">
          <ac:chgData name="M11102115" userId="69cd8c4c-84ab-4840-b788-5e15baed7464" providerId="ADAL" clId="{FCDCE2D5-A4FB-4BB8-B6E7-DB5F554774F8}" dt="2023-02-07T02:44:23.596" v="2" actId="1076"/>
          <ac:spMkLst>
            <pc:docMk/>
            <pc:sldMk cId="4132163704" sldId="295"/>
            <ac:spMk id="5" creationId="{17777E7D-0E0F-4DA4-8124-87BDD2F91D63}"/>
          </ac:spMkLst>
        </pc:spChg>
        <pc:spChg chg="del">
          <ac:chgData name="M11102115" userId="69cd8c4c-84ab-4840-b788-5e15baed7464" providerId="ADAL" clId="{FCDCE2D5-A4FB-4BB8-B6E7-DB5F554774F8}" dt="2023-02-07T02:44:25.019" v="3" actId="478"/>
          <ac:spMkLst>
            <pc:docMk/>
            <pc:sldMk cId="4132163704" sldId="295"/>
            <ac:spMk id="11" creationId="{8AD33962-EE5A-4B1A-AF1C-3BCD0FEB757E}"/>
          </ac:spMkLst>
        </pc:spChg>
        <pc:picChg chg="del">
          <ac:chgData name="M11102115" userId="69cd8c4c-84ab-4840-b788-5e15baed7464" providerId="ADAL" clId="{FCDCE2D5-A4FB-4BB8-B6E7-DB5F554774F8}" dt="2023-02-07T02:44:13.415" v="0" actId="478"/>
          <ac:picMkLst>
            <pc:docMk/>
            <pc:sldMk cId="4132163704" sldId="295"/>
            <ac:picMk id="10" creationId="{4D6CDA0C-41B0-4709-B03E-74FACCF392C7}"/>
          </ac:picMkLst>
        </pc:picChg>
        <pc:picChg chg="del">
          <ac:chgData name="M11102115" userId="69cd8c4c-84ab-4840-b788-5e15baed7464" providerId="ADAL" clId="{FCDCE2D5-A4FB-4BB8-B6E7-DB5F554774F8}" dt="2023-02-07T02:44:13.415" v="0" actId="478"/>
          <ac:picMkLst>
            <pc:docMk/>
            <pc:sldMk cId="4132163704" sldId="295"/>
            <ac:picMk id="13" creationId="{A8EC10F7-A706-40FF-B5FA-A4C4435340C5}"/>
          </ac:picMkLst>
        </pc:picChg>
      </pc:sldChg>
    </pc:docChg>
  </pc:docChgLst>
  <pc:docChgLst>
    <pc:chgData name="M11102150" userId="S::m11102150@ms.ntust.edu.tw::9f927715-5630-463f-9783-5bc6bc7b3af7" providerId="AD" clId="Web-{6D6A29DA-4C90-B1B2-AEEC-3D2C196302AC}"/>
    <pc:docChg chg="modSld">
      <pc:chgData name="M11102150" userId="S::m11102150@ms.ntust.edu.tw::9f927715-5630-463f-9783-5bc6bc7b3af7" providerId="AD" clId="Web-{6D6A29DA-4C90-B1B2-AEEC-3D2C196302AC}" dt="2023-12-25T03:37:03.506" v="44" actId="1076"/>
      <pc:docMkLst>
        <pc:docMk/>
      </pc:docMkLst>
      <pc:sldChg chg="modSp">
        <pc:chgData name="M11102150" userId="S::m11102150@ms.ntust.edu.tw::9f927715-5630-463f-9783-5bc6bc7b3af7" providerId="AD" clId="Web-{6D6A29DA-4C90-B1B2-AEEC-3D2C196302AC}" dt="2023-12-25T03:32:27.624" v="16" actId="20577"/>
        <pc:sldMkLst>
          <pc:docMk/>
          <pc:sldMk cId="4102378502" sldId="312"/>
        </pc:sldMkLst>
        <pc:spChg chg="mod">
          <ac:chgData name="M11102150" userId="S::m11102150@ms.ntust.edu.tw::9f927715-5630-463f-9783-5bc6bc7b3af7" providerId="AD" clId="Web-{6D6A29DA-4C90-B1B2-AEEC-3D2C196302AC}" dt="2023-12-25T03:32:27.624" v="16" actId="20577"/>
          <ac:spMkLst>
            <pc:docMk/>
            <pc:sldMk cId="4102378502" sldId="312"/>
            <ac:spMk id="6" creationId="{C4E4A500-15DA-1E34-2367-0A4707220235}"/>
          </ac:spMkLst>
        </pc:spChg>
      </pc:sldChg>
      <pc:sldChg chg="modSp">
        <pc:chgData name="M11102150" userId="S::m11102150@ms.ntust.edu.tw::9f927715-5630-463f-9783-5bc6bc7b3af7" providerId="AD" clId="Web-{6D6A29DA-4C90-B1B2-AEEC-3D2C196302AC}" dt="2023-12-25T03:35:24.128" v="32" actId="1076"/>
        <pc:sldMkLst>
          <pc:docMk/>
          <pc:sldMk cId="703157051" sldId="313"/>
        </pc:sldMkLst>
        <pc:picChg chg="mod">
          <ac:chgData name="M11102150" userId="S::m11102150@ms.ntust.edu.tw::9f927715-5630-463f-9783-5bc6bc7b3af7" providerId="AD" clId="Web-{6D6A29DA-4C90-B1B2-AEEC-3D2C196302AC}" dt="2023-12-25T03:35:24.128" v="32" actId="1076"/>
          <ac:picMkLst>
            <pc:docMk/>
            <pc:sldMk cId="703157051" sldId="313"/>
            <ac:picMk id="7" creationId="{DA1DF503-1CD9-835C-153D-87181E174ADA}"/>
          </ac:picMkLst>
        </pc:picChg>
      </pc:sldChg>
      <pc:sldChg chg="modSp">
        <pc:chgData name="M11102150" userId="S::m11102150@ms.ntust.edu.tw::9f927715-5630-463f-9783-5bc6bc7b3af7" providerId="AD" clId="Web-{6D6A29DA-4C90-B1B2-AEEC-3D2C196302AC}" dt="2023-12-25T03:27:43.367" v="3" actId="1076"/>
        <pc:sldMkLst>
          <pc:docMk/>
          <pc:sldMk cId="272005234" sldId="314"/>
        </pc:sldMkLst>
        <pc:picChg chg="mod">
          <ac:chgData name="M11102150" userId="S::m11102150@ms.ntust.edu.tw::9f927715-5630-463f-9783-5bc6bc7b3af7" providerId="AD" clId="Web-{6D6A29DA-4C90-B1B2-AEEC-3D2C196302AC}" dt="2023-12-25T03:27:43.367" v="3" actId="1076"/>
          <ac:picMkLst>
            <pc:docMk/>
            <pc:sldMk cId="272005234" sldId="314"/>
            <ac:picMk id="6" creationId="{A24C6C4D-E51B-47BE-1E9E-D240397B770C}"/>
          </ac:picMkLst>
        </pc:picChg>
      </pc:sldChg>
      <pc:sldChg chg="modSp">
        <pc:chgData name="M11102150" userId="S::m11102150@ms.ntust.edu.tw::9f927715-5630-463f-9783-5bc6bc7b3af7" providerId="AD" clId="Web-{6D6A29DA-4C90-B1B2-AEEC-3D2C196302AC}" dt="2023-12-25T03:32:50.499" v="21" actId="1076"/>
        <pc:sldMkLst>
          <pc:docMk/>
          <pc:sldMk cId="999749768" sldId="315"/>
        </pc:sldMkLst>
        <pc:picChg chg="mod">
          <ac:chgData name="M11102150" userId="S::m11102150@ms.ntust.edu.tw::9f927715-5630-463f-9783-5bc6bc7b3af7" providerId="AD" clId="Web-{6D6A29DA-4C90-B1B2-AEEC-3D2C196302AC}" dt="2023-12-25T03:32:50.499" v="21" actId="1076"/>
          <ac:picMkLst>
            <pc:docMk/>
            <pc:sldMk cId="999749768" sldId="315"/>
            <ac:picMk id="9" creationId="{E11362D2-2B3F-7D2E-2650-F2CDD8610B9B}"/>
          </ac:picMkLst>
        </pc:picChg>
      </pc:sldChg>
      <pc:sldChg chg="modSp">
        <pc:chgData name="M11102150" userId="S::m11102150@ms.ntust.edu.tw::9f927715-5630-463f-9783-5bc6bc7b3af7" providerId="AD" clId="Web-{6D6A29DA-4C90-B1B2-AEEC-3D2C196302AC}" dt="2023-12-25T03:33:40.016" v="27" actId="1076"/>
        <pc:sldMkLst>
          <pc:docMk/>
          <pc:sldMk cId="4244620759" sldId="316"/>
        </pc:sldMkLst>
        <pc:picChg chg="mod">
          <ac:chgData name="M11102150" userId="S::m11102150@ms.ntust.edu.tw::9f927715-5630-463f-9783-5bc6bc7b3af7" providerId="AD" clId="Web-{6D6A29DA-4C90-B1B2-AEEC-3D2C196302AC}" dt="2023-12-25T03:33:40.016" v="27" actId="1076"/>
          <ac:picMkLst>
            <pc:docMk/>
            <pc:sldMk cId="4244620759" sldId="316"/>
            <ac:picMk id="6" creationId="{85220B1C-33BE-9076-B921-93C7971884B8}"/>
          </ac:picMkLst>
        </pc:picChg>
      </pc:sldChg>
      <pc:sldChg chg="modSp">
        <pc:chgData name="M11102150" userId="S::m11102150@ms.ntust.edu.tw::9f927715-5630-463f-9783-5bc6bc7b3af7" providerId="AD" clId="Web-{6D6A29DA-4C90-B1B2-AEEC-3D2C196302AC}" dt="2023-12-25T03:34:34.486" v="30" actId="14100"/>
        <pc:sldMkLst>
          <pc:docMk/>
          <pc:sldMk cId="3195174681" sldId="317"/>
        </pc:sldMkLst>
        <pc:picChg chg="mod">
          <ac:chgData name="M11102150" userId="S::m11102150@ms.ntust.edu.tw::9f927715-5630-463f-9783-5bc6bc7b3af7" providerId="AD" clId="Web-{6D6A29DA-4C90-B1B2-AEEC-3D2C196302AC}" dt="2023-12-25T03:34:34.486" v="30" actId="14100"/>
          <ac:picMkLst>
            <pc:docMk/>
            <pc:sldMk cId="3195174681" sldId="317"/>
            <ac:picMk id="6" creationId="{D9A85372-5134-FE3F-42B2-4C61B502C8DF}"/>
          </ac:picMkLst>
        </pc:picChg>
      </pc:sldChg>
      <pc:sldChg chg="modSp">
        <pc:chgData name="M11102150" userId="S::m11102150@ms.ntust.edu.tw::9f927715-5630-463f-9783-5bc6bc7b3af7" providerId="AD" clId="Web-{6D6A29DA-4C90-B1B2-AEEC-3D2C196302AC}" dt="2023-12-25T03:36:27.411" v="37" actId="1076"/>
        <pc:sldMkLst>
          <pc:docMk/>
          <pc:sldMk cId="724701146" sldId="318"/>
        </pc:sldMkLst>
        <pc:picChg chg="mod">
          <ac:chgData name="M11102150" userId="S::m11102150@ms.ntust.edu.tw::9f927715-5630-463f-9783-5bc6bc7b3af7" providerId="AD" clId="Web-{6D6A29DA-4C90-B1B2-AEEC-3D2C196302AC}" dt="2023-12-25T03:36:27.411" v="37" actId="1076"/>
          <ac:picMkLst>
            <pc:docMk/>
            <pc:sldMk cId="724701146" sldId="318"/>
            <ac:picMk id="3" creationId="{943AA5F4-D5F1-C965-FFB0-9AF9B6CB502C}"/>
          </ac:picMkLst>
        </pc:picChg>
      </pc:sldChg>
      <pc:sldChg chg="modSp">
        <pc:chgData name="M11102150" userId="S::m11102150@ms.ntust.edu.tw::9f927715-5630-463f-9783-5bc6bc7b3af7" providerId="AD" clId="Web-{6D6A29DA-4C90-B1B2-AEEC-3D2C196302AC}" dt="2023-12-25T03:35:40.988" v="34" actId="14100"/>
        <pc:sldMkLst>
          <pc:docMk/>
          <pc:sldMk cId="2123160505" sldId="319"/>
        </pc:sldMkLst>
        <pc:picChg chg="mod">
          <ac:chgData name="M11102150" userId="S::m11102150@ms.ntust.edu.tw::9f927715-5630-463f-9783-5bc6bc7b3af7" providerId="AD" clId="Web-{6D6A29DA-4C90-B1B2-AEEC-3D2C196302AC}" dt="2023-12-25T03:35:40.988" v="34" actId="14100"/>
          <ac:picMkLst>
            <pc:docMk/>
            <pc:sldMk cId="2123160505" sldId="319"/>
            <ac:picMk id="5" creationId="{87E45C34-1A23-FF2C-4C56-D9AAC215074D}"/>
          </ac:picMkLst>
        </pc:picChg>
      </pc:sldChg>
      <pc:sldChg chg="modSp">
        <pc:chgData name="M11102150" userId="S::m11102150@ms.ntust.edu.tw::9f927715-5630-463f-9783-5bc6bc7b3af7" providerId="AD" clId="Web-{6D6A29DA-4C90-B1B2-AEEC-3D2C196302AC}" dt="2023-12-25T03:33:19.797" v="23" actId="1076"/>
        <pc:sldMkLst>
          <pc:docMk/>
          <pc:sldMk cId="1418207956" sldId="320"/>
        </pc:sldMkLst>
        <pc:picChg chg="mod">
          <ac:chgData name="M11102150" userId="S::m11102150@ms.ntust.edu.tw::9f927715-5630-463f-9783-5bc6bc7b3af7" providerId="AD" clId="Web-{6D6A29DA-4C90-B1B2-AEEC-3D2C196302AC}" dt="2023-12-25T03:33:19.797" v="23" actId="1076"/>
          <ac:picMkLst>
            <pc:docMk/>
            <pc:sldMk cId="1418207956" sldId="320"/>
            <ac:picMk id="2" creationId="{9BDDB7EB-DB79-8E0F-6338-BDC865A1DBAF}"/>
          </ac:picMkLst>
        </pc:picChg>
      </pc:sldChg>
      <pc:sldChg chg="modSp">
        <pc:chgData name="M11102150" userId="S::m11102150@ms.ntust.edu.tw::9f927715-5630-463f-9783-5bc6bc7b3af7" providerId="AD" clId="Web-{6D6A29DA-4C90-B1B2-AEEC-3D2C196302AC}" dt="2023-12-25T03:28:20.118" v="6" actId="1076"/>
        <pc:sldMkLst>
          <pc:docMk/>
          <pc:sldMk cId="3756676915" sldId="328"/>
        </pc:sldMkLst>
        <pc:grpChg chg="mod">
          <ac:chgData name="M11102150" userId="S::m11102150@ms.ntust.edu.tw::9f927715-5630-463f-9783-5bc6bc7b3af7" providerId="AD" clId="Web-{6D6A29DA-4C90-B1B2-AEEC-3D2C196302AC}" dt="2023-12-25T03:28:20.118" v="6" actId="1076"/>
          <ac:grpSpMkLst>
            <pc:docMk/>
            <pc:sldMk cId="3756676915" sldId="328"/>
            <ac:grpSpMk id="5" creationId="{F9300270-A43E-4C58-9324-6E4737DE0C61}"/>
          </ac:grpSpMkLst>
        </pc:grpChg>
      </pc:sldChg>
      <pc:sldChg chg="modSp">
        <pc:chgData name="M11102150" userId="S::m11102150@ms.ntust.edu.tw::9f927715-5630-463f-9783-5bc6bc7b3af7" providerId="AD" clId="Web-{6D6A29DA-4C90-B1B2-AEEC-3D2C196302AC}" dt="2023-12-25T03:37:03.506" v="44" actId="1076"/>
        <pc:sldMkLst>
          <pc:docMk/>
          <pc:sldMk cId="3260604581" sldId="329"/>
        </pc:sldMkLst>
        <pc:picChg chg="mod">
          <ac:chgData name="M11102150" userId="S::m11102150@ms.ntust.edu.tw::9f927715-5630-463f-9783-5bc6bc7b3af7" providerId="AD" clId="Web-{6D6A29DA-4C90-B1B2-AEEC-3D2C196302AC}" dt="2023-12-25T03:36:56.615" v="42" actId="1076"/>
          <ac:picMkLst>
            <pc:docMk/>
            <pc:sldMk cId="3260604581" sldId="329"/>
            <ac:picMk id="5" creationId="{878E4A24-190F-40F6-828D-0122E7FC4B57}"/>
          </ac:picMkLst>
        </pc:picChg>
        <pc:picChg chg="mod">
          <ac:chgData name="M11102150" userId="S::m11102150@ms.ntust.edu.tw::9f927715-5630-463f-9783-5bc6bc7b3af7" providerId="AD" clId="Web-{6D6A29DA-4C90-B1B2-AEEC-3D2C196302AC}" dt="2023-12-25T03:37:03.506" v="44" actId="1076"/>
          <ac:picMkLst>
            <pc:docMk/>
            <pc:sldMk cId="3260604581" sldId="329"/>
            <ac:picMk id="6" creationId="{7D1A50A8-4C55-4344-82E1-60204B686E9B}"/>
          </ac:picMkLst>
        </pc:picChg>
      </pc:sldChg>
    </pc:docChg>
  </pc:docChgLst>
  <pc:docChgLst>
    <pc:chgData name="M11102115" userId="69cd8c4c-84ab-4840-b788-5e15baed7464" providerId="ADAL" clId="{966A6DD2-0890-4832-A513-C8F58A2F7777}"/>
    <pc:docChg chg="undo custSel addSld delSld modSld modSection">
      <pc:chgData name="M11102115" userId="69cd8c4c-84ab-4840-b788-5e15baed7464" providerId="ADAL" clId="{966A6DD2-0890-4832-A513-C8F58A2F7777}" dt="2022-12-08T13:27:01.549" v="473" actId="20577"/>
      <pc:docMkLst>
        <pc:docMk/>
      </pc:docMkLst>
      <pc:sldChg chg="delSp modSp add del mod">
        <pc:chgData name="M11102115" userId="69cd8c4c-84ab-4840-b788-5e15baed7464" providerId="ADAL" clId="{966A6DD2-0890-4832-A513-C8F58A2F7777}" dt="2022-12-08T13:13:39.278" v="207" actId="478"/>
        <pc:sldMkLst>
          <pc:docMk/>
          <pc:sldMk cId="19028316" sldId="283"/>
        </pc:sldMkLst>
        <pc:spChg chg="mod">
          <ac:chgData name="M11102115" userId="69cd8c4c-84ab-4840-b788-5e15baed7464" providerId="ADAL" clId="{966A6DD2-0890-4832-A513-C8F58A2F7777}" dt="2022-12-08T13:08:32.539" v="5" actId="207"/>
          <ac:spMkLst>
            <pc:docMk/>
            <pc:sldMk cId="19028316" sldId="283"/>
            <ac:spMk id="2" creationId="{5C032E1F-43CE-49B1-BC31-44E8811D53D5}"/>
          </ac:spMkLst>
        </pc:spChg>
        <pc:spChg chg="del mod">
          <ac:chgData name="M11102115" userId="69cd8c4c-84ab-4840-b788-5e15baed7464" providerId="ADAL" clId="{966A6DD2-0890-4832-A513-C8F58A2F7777}" dt="2022-12-08T13:13:39.278" v="207" actId="478"/>
          <ac:spMkLst>
            <pc:docMk/>
            <pc:sldMk cId="19028316" sldId="283"/>
            <ac:spMk id="3" creationId="{A48914B3-3B69-4172-8287-F740C02FAAE9}"/>
          </ac:spMkLst>
        </pc:spChg>
      </pc:sldChg>
      <pc:sldChg chg="modSp new mod">
        <pc:chgData name="M11102115" userId="69cd8c4c-84ab-4840-b788-5e15baed7464" providerId="ADAL" clId="{966A6DD2-0890-4832-A513-C8F58A2F7777}" dt="2022-12-08T13:08:48.198" v="10"/>
        <pc:sldMkLst>
          <pc:docMk/>
          <pc:sldMk cId="3434324591" sldId="284"/>
        </pc:sldMkLst>
        <pc:spChg chg="mod">
          <ac:chgData name="M11102115" userId="69cd8c4c-84ab-4840-b788-5e15baed7464" providerId="ADAL" clId="{966A6DD2-0890-4832-A513-C8F58A2F7777}" dt="2022-12-08T13:08:47.412" v="9"/>
          <ac:spMkLst>
            <pc:docMk/>
            <pc:sldMk cId="3434324591" sldId="284"/>
            <ac:spMk id="2" creationId="{B07AF0F9-1E3D-4500-8F70-0A2B54B69437}"/>
          </ac:spMkLst>
        </pc:spChg>
        <pc:spChg chg="mod">
          <ac:chgData name="M11102115" userId="69cd8c4c-84ab-4840-b788-5e15baed7464" providerId="ADAL" clId="{966A6DD2-0890-4832-A513-C8F58A2F7777}" dt="2022-12-08T13:08:48.198" v="10"/>
          <ac:spMkLst>
            <pc:docMk/>
            <pc:sldMk cId="3434324591" sldId="284"/>
            <ac:spMk id="3" creationId="{9DE6E99A-7D56-46BF-8E39-B42B8131794D}"/>
          </ac:spMkLst>
        </pc:spChg>
      </pc:sldChg>
      <pc:sldChg chg="add del">
        <pc:chgData name="M11102115" userId="69cd8c4c-84ab-4840-b788-5e15baed7464" providerId="ADAL" clId="{966A6DD2-0890-4832-A513-C8F58A2F7777}" dt="2022-12-08T13:07:56.910" v="2" actId="47"/>
        <pc:sldMkLst>
          <pc:docMk/>
          <pc:sldMk cId="3684921768" sldId="284"/>
        </pc:sldMkLst>
      </pc:sldChg>
      <pc:sldChg chg="addSp delSp modSp new mod">
        <pc:chgData name="M11102115" userId="69cd8c4c-84ab-4840-b788-5e15baed7464" providerId="ADAL" clId="{966A6DD2-0890-4832-A513-C8F58A2F7777}" dt="2022-12-08T13:11:00.096" v="132" actId="20577"/>
        <pc:sldMkLst>
          <pc:docMk/>
          <pc:sldMk cId="1382220525" sldId="285"/>
        </pc:sldMkLst>
        <pc:spChg chg="mod">
          <ac:chgData name="M11102115" userId="69cd8c4c-84ab-4840-b788-5e15baed7464" providerId="ADAL" clId="{966A6DD2-0890-4832-A513-C8F58A2F7777}" dt="2022-12-08T13:08:58.267" v="12"/>
          <ac:spMkLst>
            <pc:docMk/>
            <pc:sldMk cId="1382220525" sldId="285"/>
            <ac:spMk id="2" creationId="{067261A6-F0F1-49CE-991A-F77F38BDD818}"/>
          </ac:spMkLst>
        </pc:spChg>
        <pc:spChg chg="add del mod">
          <ac:chgData name="M11102115" userId="69cd8c4c-84ab-4840-b788-5e15baed7464" providerId="ADAL" clId="{966A6DD2-0890-4832-A513-C8F58A2F7777}" dt="2022-12-08T13:11:00.096" v="132" actId="20577"/>
          <ac:spMkLst>
            <pc:docMk/>
            <pc:sldMk cId="1382220525" sldId="285"/>
            <ac:spMk id="3" creationId="{E1A6E955-4239-4CCC-91C0-46D22C829541}"/>
          </ac:spMkLst>
        </pc:spChg>
        <pc:picChg chg="add del mod">
          <ac:chgData name="M11102115" userId="69cd8c4c-84ab-4840-b788-5e15baed7464" providerId="ADAL" clId="{966A6DD2-0890-4832-A513-C8F58A2F7777}" dt="2022-12-08T13:09:06.665" v="14"/>
          <ac:picMkLst>
            <pc:docMk/>
            <pc:sldMk cId="1382220525" sldId="285"/>
            <ac:picMk id="1026" creationId="{31B0AB88-7E1A-490F-9767-580E8A9B57D8}"/>
          </ac:picMkLst>
        </pc:picChg>
        <pc:picChg chg="add mod">
          <ac:chgData name="M11102115" userId="69cd8c4c-84ab-4840-b788-5e15baed7464" providerId="ADAL" clId="{966A6DD2-0890-4832-A513-C8F58A2F7777}" dt="2022-12-08T13:09:16.459" v="20" actId="1076"/>
          <ac:picMkLst>
            <pc:docMk/>
            <pc:sldMk cId="1382220525" sldId="285"/>
            <ac:picMk id="1028" creationId="{2EB8E281-5BF2-465C-9A3A-C388A180BAE8}"/>
          </ac:picMkLst>
        </pc:picChg>
      </pc:sldChg>
      <pc:sldChg chg="add del">
        <pc:chgData name="M11102115" userId="69cd8c4c-84ab-4840-b788-5e15baed7464" providerId="ADAL" clId="{966A6DD2-0890-4832-A513-C8F58A2F7777}" dt="2022-12-08T13:07:56.910" v="2" actId="47"/>
        <pc:sldMkLst>
          <pc:docMk/>
          <pc:sldMk cId="2477983780" sldId="285"/>
        </pc:sldMkLst>
      </pc:sldChg>
      <pc:sldChg chg="addSp modSp new mod">
        <pc:chgData name="M11102115" userId="69cd8c4c-84ab-4840-b788-5e15baed7464" providerId="ADAL" clId="{966A6DD2-0890-4832-A513-C8F58A2F7777}" dt="2022-12-08T13:19:30.178" v="218" actId="20577"/>
        <pc:sldMkLst>
          <pc:docMk/>
          <pc:sldMk cId="403150805" sldId="286"/>
        </pc:sldMkLst>
        <pc:spChg chg="mod">
          <ac:chgData name="M11102115" userId="69cd8c4c-84ab-4840-b788-5e15baed7464" providerId="ADAL" clId="{966A6DD2-0890-4832-A513-C8F58A2F7777}" dt="2022-12-08T13:11:48.229" v="185"/>
          <ac:spMkLst>
            <pc:docMk/>
            <pc:sldMk cId="403150805" sldId="286"/>
            <ac:spMk id="2" creationId="{81D4771B-A1D3-4681-8956-DD8F7FB28DBD}"/>
          </ac:spMkLst>
        </pc:spChg>
        <pc:spChg chg="mod">
          <ac:chgData name="M11102115" userId="69cd8c4c-84ab-4840-b788-5e15baed7464" providerId="ADAL" clId="{966A6DD2-0890-4832-A513-C8F58A2F7777}" dt="2022-12-08T13:19:30.178" v="218" actId="20577"/>
          <ac:spMkLst>
            <pc:docMk/>
            <pc:sldMk cId="403150805" sldId="286"/>
            <ac:spMk id="3" creationId="{B4D822AC-7851-470E-B792-6C39965AAF67}"/>
          </ac:spMkLst>
        </pc:spChg>
        <pc:picChg chg="add mod">
          <ac:chgData name="M11102115" userId="69cd8c4c-84ab-4840-b788-5e15baed7464" providerId="ADAL" clId="{966A6DD2-0890-4832-A513-C8F58A2F7777}" dt="2022-12-08T13:11:23.669" v="136" actId="1076"/>
          <ac:picMkLst>
            <pc:docMk/>
            <pc:sldMk cId="403150805" sldId="286"/>
            <ac:picMk id="2050" creationId="{F41C7662-E8CA-4163-897F-A15D6AF7CED1}"/>
          </ac:picMkLst>
        </pc:picChg>
      </pc:sldChg>
      <pc:sldChg chg="add del">
        <pc:chgData name="M11102115" userId="69cd8c4c-84ab-4840-b788-5e15baed7464" providerId="ADAL" clId="{966A6DD2-0890-4832-A513-C8F58A2F7777}" dt="2022-12-08T13:07:56.910" v="2" actId="47"/>
        <pc:sldMkLst>
          <pc:docMk/>
          <pc:sldMk cId="1699336803" sldId="286"/>
        </pc:sldMkLst>
      </pc:sldChg>
      <pc:sldChg chg="addSp delSp modSp new mod">
        <pc:chgData name="M11102115" userId="69cd8c4c-84ab-4840-b788-5e15baed7464" providerId="ADAL" clId="{966A6DD2-0890-4832-A513-C8F58A2F7777}" dt="2022-12-08T13:13:00.341" v="206" actId="20577"/>
        <pc:sldMkLst>
          <pc:docMk/>
          <pc:sldMk cId="1187144293" sldId="287"/>
        </pc:sldMkLst>
        <pc:spChg chg="mod">
          <ac:chgData name="M11102115" userId="69cd8c4c-84ab-4840-b788-5e15baed7464" providerId="ADAL" clId="{966A6DD2-0890-4832-A513-C8F58A2F7777}" dt="2022-12-08T13:12:17.790" v="189"/>
          <ac:spMkLst>
            <pc:docMk/>
            <pc:sldMk cId="1187144293" sldId="287"/>
            <ac:spMk id="2" creationId="{4453D6EF-CB16-4884-99F9-AD346BD5FB16}"/>
          </ac:spMkLst>
        </pc:spChg>
        <pc:spChg chg="mod">
          <ac:chgData name="M11102115" userId="69cd8c4c-84ab-4840-b788-5e15baed7464" providerId="ADAL" clId="{966A6DD2-0890-4832-A513-C8F58A2F7777}" dt="2022-12-08T13:13:00.341" v="206" actId="20577"/>
          <ac:spMkLst>
            <pc:docMk/>
            <pc:sldMk cId="1187144293" sldId="287"/>
            <ac:spMk id="3" creationId="{5A212C12-350C-4F97-8874-9998288F0C0D}"/>
          </ac:spMkLst>
        </pc:spChg>
        <pc:spChg chg="add del">
          <ac:chgData name="M11102115" userId="69cd8c4c-84ab-4840-b788-5e15baed7464" providerId="ADAL" clId="{966A6DD2-0890-4832-A513-C8F58A2F7777}" dt="2022-12-08T13:12:17.106" v="188" actId="22"/>
          <ac:spMkLst>
            <pc:docMk/>
            <pc:sldMk cId="1187144293" sldId="287"/>
            <ac:spMk id="6" creationId="{23C26EB5-7A49-42CA-B71D-87502E69C45A}"/>
          </ac:spMkLst>
        </pc:spChg>
        <pc:picChg chg="add del mod">
          <ac:chgData name="M11102115" userId="69cd8c4c-84ab-4840-b788-5e15baed7464" providerId="ADAL" clId="{966A6DD2-0890-4832-A513-C8F58A2F7777}" dt="2022-12-08T13:12:36.612" v="194"/>
          <ac:picMkLst>
            <pc:docMk/>
            <pc:sldMk cId="1187144293" sldId="287"/>
            <ac:picMk id="3074" creationId="{15DFF36D-5548-4853-9580-4BFAAE82FFFE}"/>
          </ac:picMkLst>
        </pc:picChg>
        <pc:picChg chg="add mod">
          <ac:chgData name="M11102115" userId="69cd8c4c-84ab-4840-b788-5e15baed7464" providerId="ADAL" clId="{966A6DD2-0890-4832-A513-C8F58A2F7777}" dt="2022-12-08T13:12:49.082" v="201" actId="14100"/>
          <ac:picMkLst>
            <pc:docMk/>
            <pc:sldMk cId="1187144293" sldId="287"/>
            <ac:picMk id="3076" creationId="{6B8ACFD8-1D3E-4437-B548-FF699AE792C1}"/>
          </ac:picMkLst>
        </pc:picChg>
        <pc:picChg chg="add mod">
          <ac:chgData name="M11102115" userId="69cd8c4c-84ab-4840-b788-5e15baed7464" providerId="ADAL" clId="{966A6DD2-0890-4832-A513-C8F58A2F7777}" dt="2022-12-08T13:12:57.392" v="204" actId="14100"/>
          <ac:picMkLst>
            <pc:docMk/>
            <pc:sldMk cId="1187144293" sldId="287"/>
            <ac:picMk id="3078" creationId="{5361F70F-34A1-456D-B09E-2A93581292AA}"/>
          </ac:picMkLst>
        </pc:picChg>
      </pc:sldChg>
      <pc:sldChg chg="add del">
        <pc:chgData name="M11102115" userId="69cd8c4c-84ab-4840-b788-5e15baed7464" providerId="ADAL" clId="{966A6DD2-0890-4832-A513-C8F58A2F7777}" dt="2022-12-08T13:07:56.910" v="2" actId="47"/>
        <pc:sldMkLst>
          <pc:docMk/>
          <pc:sldMk cId="3579516173" sldId="287"/>
        </pc:sldMkLst>
      </pc:sldChg>
      <pc:sldChg chg="delSp modSp new mod">
        <pc:chgData name="M11102115" userId="69cd8c4c-84ab-4840-b788-5e15baed7464" providerId="ADAL" clId="{966A6DD2-0890-4832-A513-C8F58A2F7777}" dt="2022-12-08T13:20:03.642" v="223" actId="207"/>
        <pc:sldMkLst>
          <pc:docMk/>
          <pc:sldMk cId="2875551554" sldId="288"/>
        </pc:sldMkLst>
        <pc:spChg chg="mod">
          <ac:chgData name="M11102115" userId="69cd8c4c-84ab-4840-b788-5e15baed7464" providerId="ADAL" clId="{966A6DD2-0890-4832-A513-C8F58A2F7777}" dt="2022-12-08T13:20:03.642" v="223" actId="207"/>
          <ac:spMkLst>
            <pc:docMk/>
            <pc:sldMk cId="2875551554" sldId="288"/>
            <ac:spMk id="2" creationId="{D22DBCDE-69E5-4F5A-8E3D-17566A62087A}"/>
          </ac:spMkLst>
        </pc:spChg>
        <pc:spChg chg="del">
          <ac:chgData name="M11102115" userId="69cd8c4c-84ab-4840-b788-5e15baed7464" providerId="ADAL" clId="{966A6DD2-0890-4832-A513-C8F58A2F7777}" dt="2022-12-08T13:19:52.330" v="220" actId="478"/>
          <ac:spMkLst>
            <pc:docMk/>
            <pc:sldMk cId="2875551554" sldId="288"/>
            <ac:spMk id="3" creationId="{1DD43557-E0D8-4976-8942-813A15040A65}"/>
          </ac:spMkLst>
        </pc:spChg>
      </pc:sldChg>
      <pc:sldChg chg="add del">
        <pc:chgData name="M11102115" userId="69cd8c4c-84ab-4840-b788-5e15baed7464" providerId="ADAL" clId="{966A6DD2-0890-4832-A513-C8F58A2F7777}" dt="2022-12-08T13:07:56.910" v="2" actId="47"/>
        <pc:sldMkLst>
          <pc:docMk/>
          <pc:sldMk cId="4220808959" sldId="288"/>
        </pc:sldMkLst>
      </pc:sldChg>
      <pc:sldChg chg="addSp delSp modSp new mod">
        <pc:chgData name="M11102115" userId="69cd8c4c-84ab-4840-b788-5e15baed7464" providerId="ADAL" clId="{966A6DD2-0890-4832-A513-C8F58A2F7777}" dt="2022-12-08T13:20:29.641" v="234"/>
        <pc:sldMkLst>
          <pc:docMk/>
          <pc:sldMk cId="305362706" sldId="289"/>
        </pc:sldMkLst>
        <pc:spChg chg="mod">
          <ac:chgData name="M11102115" userId="69cd8c4c-84ab-4840-b788-5e15baed7464" providerId="ADAL" clId="{966A6DD2-0890-4832-A513-C8F58A2F7777}" dt="2022-12-08T13:20:20.556" v="231" actId="113"/>
          <ac:spMkLst>
            <pc:docMk/>
            <pc:sldMk cId="305362706" sldId="289"/>
            <ac:spMk id="2" creationId="{01F01950-438F-4051-979A-624966721993}"/>
          </ac:spMkLst>
        </pc:spChg>
        <pc:spChg chg="mod">
          <ac:chgData name="M11102115" userId="69cd8c4c-84ab-4840-b788-5e15baed7464" providerId="ADAL" clId="{966A6DD2-0890-4832-A513-C8F58A2F7777}" dt="2022-12-08T13:20:29.641" v="234"/>
          <ac:spMkLst>
            <pc:docMk/>
            <pc:sldMk cId="305362706" sldId="289"/>
            <ac:spMk id="3" creationId="{DEE5CA54-1053-49A6-AA2C-3E0126DE6BF7}"/>
          </ac:spMkLst>
        </pc:spChg>
        <pc:spChg chg="add del">
          <ac:chgData name="M11102115" userId="69cd8c4c-84ab-4840-b788-5e15baed7464" providerId="ADAL" clId="{966A6DD2-0890-4832-A513-C8F58A2F7777}" dt="2022-12-08T13:20:13.581" v="226" actId="22"/>
          <ac:spMkLst>
            <pc:docMk/>
            <pc:sldMk cId="305362706" sldId="289"/>
            <ac:spMk id="6" creationId="{3BFE2D56-5B1F-49C5-970D-DD69B0AF49DC}"/>
          </ac:spMkLst>
        </pc:spChg>
        <pc:spChg chg="add del">
          <ac:chgData name="M11102115" userId="69cd8c4c-84ab-4840-b788-5e15baed7464" providerId="ADAL" clId="{966A6DD2-0890-4832-A513-C8F58A2F7777}" dt="2022-12-08T13:20:29.128" v="233" actId="22"/>
          <ac:spMkLst>
            <pc:docMk/>
            <pc:sldMk cId="305362706" sldId="289"/>
            <ac:spMk id="8" creationId="{9644FD08-789B-4CB9-8E0B-39F944D0C759}"/>
          </ac:spMkLst>
        </pc:spChg>
      </pc:sldChg>
      <pc:sldChg chg="add del">
        <pc:chgData name="M11102115" userId="69cd8c4c-84ab-4840-b788-5e15baed7464" providerId="ADAL" clId="{966A6DD2-0890-4832-A513-C8F58A2F7777}" dt="2022-12-08T13:07:56.910" v="2" actId="47"/>
        <pc:sldMkLst>
          <pc:docMk/>
          <pc:sldMk cId="2979078101" sldId="289"/>
        </pc:sldMkLst>
      </pc:sldChg>
      <pc:sldChg chg="addSp modSp new mod">
        <pc:chgData name="M11102115" userId="69cd8c4c-84ab-4840-b788-5e15baed7464" providerId="ADAL" clId="{966A6DD2-0890-4832-A513-C8F58A2F7777}" dt="2022-12-08T13:27:01.549" v="473" actId="20577"/>
        <pc:sldMkLst>
          <pc:docMk/>
          <pc:sldMk cId="577163593" sldId="290"/>
        </pc:sldMkLst>
        <pc:spChg chg="mod">
          <ac:chgData name="M11102115" userId="69cd8c4c-84ab-4840-b788-5e15baed7464" providerId="ADAL" clId="{966A6DD2-0890-4832-A513-C8F58A2F7777}" dt="2022-12-08T13:20:56.429" v="236"/>
          <ac:spMkLst>
            <pc:docMk/>
            <pc:sldMk cId="577163593" sldId="290"/>
            <ac:spMk id="2" creationId="{913DBD42-B758-491A-8F2A-C093D8CB0424}"/>
          </ac:spMkLst>
        </pc:spChg>
        <pc:spChg chg="mod">
          <ac:chgData name="M11102115" userId="69cd8c4c-84ab-4840-b788-5e15baed7464" providerId="ADAL" clId="{966A6DD2-0890-4832-A513-C8F58A2F7777}" dt="2022-12-08T13:27:01.549" v="473" actId="20577"/>
          <ac:spMkLst>
            <pc:docMk/>
            <pc:sldMk cId="577163593" sldId="290"/>
            <ac:spMk id="3" creationId="{B08AE42D-0A2C-4690-9023-7ECCADEF0243}"/>
          </ac:spMkLst>
        </pc:spChg>
        <pc:picChg chg="add mod">
          <ac:chgData name="M11102115" userId="69cd8c4c-84ab-4840-b788-5e15baed7464" providerId="ADAL" clId="{966A6DD2-0890-4832-A513-C8F58A2F7777}" dt="2022-12-08T13:22:49.952" v="322" actId="1076"/>
          <ac:picMkLst>
            <pc:docMk/>
            <pc:sldMk cId="577163593" sldId="290"/>
            <ac:picMk id="4098" creationId="{E646FCB7-AC8D-4EC1-81DE-96B398D6CF7C}"/>
          </ac:picMkLst>
        </pc:picChg>
        <pc:picChg chg="add mod">
          <ac:chgData name="M11102115" userId="69cd8c4c-84ab-4840-b788-5e15baed7464" providerId="ADAL" clId="{966A6DD2-0890-4832-A513-C8F58A2F7777}" dt="2022-12-08T13:22:51.499" v="323" actId="1076"/>
          <ac:picMkLst>
            <pc:docMk/>
            <pc:sldMk cId="577163593" sldId="290"/>
            <ac:picMk id="4100" creationId="{C9AF0F19-AC12-4553-9FD9-519D866C709B}"/>
          </ac:picMkLst>
        </pc:picChg>
      </pc:sldChg>
      <pc:sldChg chg="add del">
        <pc:chgData name="M11102115" userId="69cd8c4c-84ab-4840-b788-5e15baed7464" providerId="ADAL" clId="{966A6DD2-0890-4832-A513-C8F58A2F7777}" dt="2022-12-08T13:07:56.910" v="2" actId="47"/>
        <pc:sldMkLst>
          <pc:docMk/>
          <pc:sldMk cId="1182375095" sldId="290"/>
        </pc:sldMkLst>
      </pc:sldChg>
      <pc:sldChg chg="addSp delSp modSp new mod">
        <pc:chgData name="M11102115" userId="69cd8c4c-84ab-4840-b788-5e15baed7464" providerId="ADAL" clId="{966A6DD2-0890-4832-A513-C8F58A2F7777}" dt="2022-12-08T13:23:37.531" v="336" actId="1076"/>
        <pc:sldMkLst>
          <pc:docMk/>
          <pc:sldMk cId="410616409" sldId="291"/>
        </pc:sldMkLst>
        <pc:spChg chg="mod">
          <ac:chgData name="M11102115" userId="69cd8c4c-84ab-4840-b788-5e15baed7464" providerId="ADAL" clId="{966A6DD2-0890-4832-A513-C8F58A2F7777}" dt="2022-12-08T13:23:06.854" v="325"/>
          <ac:spMkLst>
            <pc:docMk/>
            <pc:sldMk cId="410616409" sldId="291"/>
            <ac:spMk id="2" creationId="{60990B79-937C-4217-9D7A-EC8F373F16B8}"/>
          </ac:spMkLst>
        </pc:spChg>
        <pc:spChg chg="mod">
          <ac:chgData name="M11102115" userId="69cd8c4c-84ab-4840-b788-5e15baed7464" providerId="ADAL" clId="{966A6DD2-0890-4832-A513-C8F58A2F7777}" dt="2022-12-08T13:23:20.706" v="329" actId="1076"/>
          <ac:spMkLst>
            <pc:docMk/>
            <pc:sldMk cId="410616409" sldId="291"/>
            <ac:spMk id="3" creationId="{32AE34B3-78EF-414F-8F9C-A81D698C7B08}"/>
          </ac:spMkLst>
        </pc:spChg>
        <pc:picChg chg="add del mod">
          <ac:chgData name="M11102115" userId="69cd8c4c-84ab-4840-b788-5e15baed7464" providerId="ADAL" clId="{966A6DD2-0890-4832-A513-C8F58A2F7777}" dt="2022-12-08T13:23:21.398" v="330"/>
          <ac:picMkLst>
            <pc:docMk/>
            <pc:sldMk cId="410616409" sldId="291"/>
            <ac:picMk id="5122" creationId="{214662EF-D49B-4C2A-8ED3-FDC820B62BE8}"/>
          </ac:picMkLst>
        </pc:picChg>
        <pc:picChg chg="add mod">
          <ac:chgData name="M11102115" userId="69cd8c4c-84ab-4840-b788-5e15baed7464" providerId="ADAL" clId="{966A6DD2-0890-4832-A513-C8F58A2F7777}" dt="2022-12-08T13:23:29.501" v="335" actId="1076"/>
          <ac:picMkLst>
            <pc:docMk/>
            <pc:sldMk cId="410616409" sldId="291"/>
            <ac:picMk id="5124" creationId="{EAF64393-3755-4E1C-9672-9A3AB5601CA8}"/>
          </ac:picMkLst>
        </pc:picChg>
        <pc:picChg chg="add mod">
          <ac:chgData name="M11102115" userId="69cd8c4c-84ab-4840-b788-5e15baed7464" providerId="ADAL" clId="{966A6DD2-0890-4832-A513-C8F58A2F7777}" dt="2022-12-08T13:23:37.531" v="336" actId="1076"/>
          <ac:picMkLst>
            <pc:docMk/>
            <pc:sldMk cId="410616409" sldId="291"/>
            <ac:picMk id="5126" creationId="{508A76AC-085B-49FD-8FA7-3D1FC055E79B}"/>
          </ac:picMkLst>
        </pc:picChg>
      </pc:sldChg>
      <pc:sldChg chg="add del">
        <pc:chgData name="M11102115" userId="69cd8c4c-84ab-4840-b788-5e15baed7464" providerId="ADAL" clId="{966A6DD2-0890-4832-A513-C8F58A2F7777}" dt="2022-12-08T13:07:56.910" v="2" actId="47"/>
        <pc:sldMkLst>
          <pc:docMk/>
          <pc:sldMk cId="1572062200" sldId="291"/>
        </pc:sldMkLst>
      </pc:sldChg>
      <pc:sldChg chg="modSp new mod">
        <pc:chgData name="M11102115" userId="69cd8c4c-84ab-4840-b788-5e15baed7464" providerId="ADAL" clId="{966A6DD2-0890-4832-A513-C8F58A2F7777}" dt="2022-12-08T13:25:24.527" v="471" actId="20577"/>
        <pc:sldMkLst>
          <pc:docMk/>
          <pc:sldMk cId="800453458" sldId="292"/>
        </pc:sldMkLst>
        <pc:spChg chg="mod">
          <ac:chgData name="M11102115" userId="69cd8c4c-84ab-4840-b788-5e15baed7464" providerId="ADAL" clId="{966A6DD2-0890-4832-A513-C8F58A2F7777}" dt="2022-12-08T13:24:17.850" v="366" actId="20577"/>
          <ac:spMkLst>
            <pc:docMk/>
            <pc:sldMk cId="800453458" sldId="292"/>
            <ac:spMk id="2" creationId="{4D29DE1C-779D-4D92-8C8C-3533EC0F2B1C}"/>
          </ac:spMkLst>
        </pc:spChg>
        <pc:spChg chg="mod">
          <ac:chgData name="M11102115" userId="69cd8c4c-84ab-4840-b788-5e15baed7464" providerId="ADAL" clId="{966A6DD2-0890-4832-A513-C8F58A2F7777}" dt="2022-12-08T13:25:24.527" v="471" actId="20577"/>
          <ac:spMkLst>
            <pc:docMk/>
            <pc:sldMk cId="800453458" sldId="292"/>
            <ac:spMk id="3" creationId="{773E6F5E-92AC-4EA2-8D56-5581EB8EA6AA}"/>
          </ac:spMkLst>
        </pc:spChg>
      </pc:sldChg>
      <pc:sldChg chg="add del">
        <pc:chgData name="M11102115" userId="69cd8c4c-84ab-4840-b788-5e15baed7464" providerId="ADAL" clId="{966A6DD2-0890-4832-A513-C8F58A2F7777}" dt="2022-12-08T13:07:56.910" v="2" actId="47"/>
        <pc:sldMkLst>
          <pc:docMk/>
          <pc:sldMk cId="3638968706" sldId="292"/>
        </pc:sldMkLst>
      </pc:sldChg>
      <pc:sldChg chg="add del">
        <pc:chgData name="M11102115" userId="69cd8c4c-84ab-4840-b788-5e15baed7464" providerId="ADAL" clId="{966A6DD2-0890-4832-A513-C8F58A2F7777}" dt="2022-12-08T13:07:56.910" v="2" actId="47"/>
        <pc:sldMkLst>
          <pc:docMk/>
          <pc:sldMk cId="2625312102" sldId="293"/>
        </pc:sldMkLst>
      </pc:sldChg>
      <pc:sldChg chg="add del">
        <pc:chgData name="M11102115" userId="69cd8c4c-84ab-4840-b788-5e15baed7464" providerId="ADAL" clId="{966A6DD2-0890-4832-A513-C8F58A2F7777}" dt="2022-12-08T13:07:56.910" v="2" actId="47"/>
        <pc:sldMkLst>
          <pc:docMk/>
          <pc:sldMk cId="32506863" sldId="294"/>
        </pc:sldMkLst>
      </pc:sldChg>
    </pc:docChg>
  </pc:docChgLst>
  <pc:docChgLst>
    <pc:chgData name="M11102115" userId="69cd8c4c-84ab-4840-b788-5e15baed7464" providerId="ADAL" clId="{581B7C9B-B4C4-4209-B504-69C82AA748E5}"/>
    <pc:docChg chg="undo custSel addSld delSld modSld modSection">
      <pc:chgData name="M11102115" userId="69cd8c4c-84ab-4840-b788-5e15baed7464" providerId="ADAL" clId="{581B7C9B-B4C4-4209-B504-69C82AA748E5}" dt="2022-12-05T12:38:46.230" v="640" actId="20577"/>
      <pc:docMkLst>
        <pc:docMk/>
      </pc:docMkLst>
      <pc:sldChg chg="del">
        <pc:chgData name="M11102115" userId="69cd8c4c-84ab-4840-b788-5e15baed7464" providerId="ADAL" clId="{581B7C9B-B4C4-4209-B504-69C82AA748E5}" dt="2022-12-05T12:04:45.666" v="11" actId="47"/>
        <pc:sldMkLst>
          <pc:docMk/>
          <pc:sldMk cId="567628115" sldId="282"/>
        </pc:sldMkLst>
      </pc:sldChg>
      <pc:sldChg chg="modSp mod">
        <pc:chgData name="M11102115" userId="69cd8c4c-84ab-4840-b788-5e15baed7464" providerId="ADAL" clId="{581B7C9B-B4C4-4209-B504-69C82AA748E5}" dt="2022-12-05T12:04:36.265" v="9" actId="1076"/>
        <pc:sldMkLst>
          <pc:docMk/>
          <pc:sldMk cId="19028316" sldId="283"/>
        </pc:sldMkLst>
        <pc:spChg chg="mod">
          <ac:chgData name="M11102115" userId="69cd8c4c-84ab-4840-b788-5e15baed7464" providerId="ADAL" clId="{581B7C9B-B4C4-4209-B504-69C82AA748E5}" dt="2022-12-05T12:04:36.265" v="9" actId="1076"/>
          <ac:spMkLst>
            <pc:docMk/>
            <pc:sldMk cId="19028316" sldId="283"/>
            <ac:spMk id="2" creationId="{5C032E1F-43CE-49B1-BC31-44E8811D53D5}"/>
          </ac:spMkLst>
        </pc:spChg>
        <pc:spChg chg="mod">
          <ac:chgData name="M11102115" userId="69cd8c4c-84ab-4840-b788-5e15baed7464" providerId="ADAL" clId="{581B7C9B-B4C4-4209-B504-69C82AA748E5}" dt="2022-12-05T12:04:25.567" v="3" actId="5793"/>
          <ac:spMkLst>
            <pc:docMk/>
            <pc:sldMk cId="19028316" sldId="283"/>
            <ac:spMk id="3" creationId="{A48914B3-3B69-4172-8287-F740C02FAAE9}"/>
          </ac:spMkLst>
        </pc:spChg>
      </pc:sldChg>
      <pc:sldChg chg="del">
        <pc:chgData name="M11102115" userId="69cd8c4c-84ab-4840-b788-5e15baed7464" providerId="ADAL" clId="{581B7C9B-B4C4-4209-B504-69C82AA748E5}" dt="2022-12-05T12:04:45.666" v="11" actId="47"/>
        <pc:sldMkLst>
          <pc:docMk/>
          <pc:sldMk cId="3380668515" sldId="284"/>
        </pc:sldMkLst>
      </pc:sldChg>
      <pc:sldChg chg="addSp delSp modSp new mod">
        <pc:chgData name="M11102115" userId="69cd8c4c-84ab-4840-b788-5e15baed7464" providerId="ADAL" clId="{581B7C9B-B4C4-4209-B504-69C82AA748E5}" dt="2022-12-05T12:05:56.978" v="22" actId="1076"/>
        <pc:sldMkLst>
          <pc:docMk/>
          <pc:sldMk cId="3684921768" sldId="284"/>
        </pc:sldMkLst>
        <pc:spChg chg="mod">
          <ac:chgData name="M11102115" userId="69cd8c4c-84ab-4840-b788-5e15baed7464" providerId="ADAL" clId="{581B7C9B-B4C4-4209-B504-69C82AA748E5}" dt="2022-12-05T12:05:11.583" v="15"/>
          <ac:spMkLst>
            <pc:docMk/>
            <pc:sldMk cId="3684921768" sldId="284"/>
            <ac:spMk id="2" creationId="{E6892948-EC1E-4672-B647-6D94FBE7D5F0}"/>
          </ac:spMkLst>
        </pc:spChg>
        <pc:spChg chg="mod">
          <ac:chgData name="M11102115" userId="69cd8c4c-84ab-4840-b788-5e15baed7464" providerId="ADAL" clId="{581B7C9B-B4C4-4209-B504-69C82AA748E5}" dt="2022-12-05T12:05:51.655" v="19" actId="404"/>
          <ac:spMkLst>
            <pc:docMk/>
            <pc:sldMk cId="3684921768" sldId="284"/>
            <ac:spMk id="3" creationId="{395502B4-B671-48D3-8F87-5A0630441CE1}"/>
          </ac:spMkLst>
        </pc:spChg>
        <pc:spChg chg="add del">
          <ac:chgData name="M11102115" userId="69cd8c4c-84ab-4840-b788-5e15baed7464" providerId="ADAL" clId="{581B7C9B-B4C4-4209-B504-69C82AA748E5}" dt="2022-12-05T12:05:10.762" v="14" actId="22"/>
          <ac:spMkLst>
            <pc:docMk/>
            <pc:sldMk cId="3684921768" sldId="284"/>
            <ac:spMk id="6" creationId="{2CD62E0A-9291-4A49-8EF2-0214CC96CDF3}"/>
          </ac:spMkLst>
        </pc:spChg>
        <pc:picChg chg="add mod">
          <ac:chgData name="M11102115" userId="69cd8c4c-84ab-4840-b788-5e15baed7464" providerId="ADAL" clId="{581B7C9B-B4C4-4209-B504-69C82AA748E5}" dt="2022-12-05T12:05:56.978" v="22" actId="1076"/>
          <ac:picMkLst>
            <pc:docMk/>
            <pc:sldMk cId="3684921768" sldId="284"/>
            <ac:picMk id="1026" creationId="{BEDDF594-7A3D-402C-92B2-2DC106EF05C0}"/>
          </ac:picMkLst>
        </pc:picChg>
      </pc:sldChg>
      <pc:sldChg chg="modSp del mod">
        <pc:chgData name="M11102115" userId="69cd8c4c-84ab-4840-b788-5e15baed7464" providerId="ADAL" clId="{581B7C9B-B4C4-4209-B504-69C82AA748E5}" dt="2022-12-05T12:04:42.147" v="10" actId="47"/>
        <pc:sldMkLst>
          <pc:docMk/>
          <pc:sldMk cId="1498522880" sldId="285"/>
        </pc:sldMkLst>
        <pc:spChg chg="mod">
          <ac:chgData name="M11102115" userId="69cd8c4c-84ab-4840-b788-5e15baed7464" providerId="ADAL" clId="{581B7C9B-B4C4-4209-B504-69C82AA748E5}" dt="2022-12-05T12:04:20.769" v="1"/>
          <ac:spMkLst>
            <pc:docMk/>
            <pc:sldMk cId="1498522880" sldId="285"/>
            <ac:spMk id="2" creationId="{D75C2259-D765-4C79-8DC1-2E6CE882CEAE}"/>
          </ac:spMkLst>
        </pc:spChg>
      </pc:sldChg>
      <pc:sldChg chg="addSp delSp modSp new mod">
        <pc:chgData name="M11102115" userId="69cd8c4c-84ab-4840-b788-5e15baed7464" providerId="ADAL" clId="{581B7C9B-B4C4-4209-B504-69C82AA748E5}" dt="2022-12-05T12:32:37.010" v="240" actId="1076"/>
        <pc:sldMkLst>
          <pc:docMk/>
          <pc:sldMk cId="2477983780" sldId="285"/>
        </pc:sldMkLst>
        <pc:spChg chg="mod">
          <ac:chgData name="M11102115" userId="69cd8c4c-84ab-4840-b788-5e15baed7464" providerId="ADAL" clId="{581B7C9B-B4C4-4209-B504-69C82AA748E5}" dt="2022-12-05T12:06:05.934" v="24"/>
          <ac:spMkLst>
            <pc:docMk/>
            <pc:sldMk cId="2477983780" sldId="285"/>
            <ac:spMk id="2" creationId="{EB20F2B1-B8B9-483B-9C21-96D4DBB26C69}"/>
          </ac:spMkLst>
        </pc:spChg>
        <pc:spChg chg="mod">
          <ac:chgData name="M11102115" userId="69cd8c4c-84ab-4840-b788-5e15baed7464" providerId="ADAL" clId="{581B7C9B-B4C4-4209-B504-69C82AA748E5}" dt="2022-12-05T12:31:40.550" v="224"/>
          <ac:spMkLst>
            <pc:docMk/>
            <pc:sldMk cId="2477983780" sldId="285"/>
            <ac:spMk id="3" creationId="{94C800B7-83D5-4E1F-94CF-916C20EB2521}"/>
          </ac:spMkLst>
        </pc:spChg>
        <pc:picChg chg="add del mod">
          <ac:chgData name="M11102115" userId="69cd8c4c-84ab-4840-b788-5e15baed7464" providerId="ADAL" clId="{581B7C9B-B4C4-4209-B504-69C82AA748E5}" dt="2022-12-05T12:10:28.093" v="221" actId="478"/>
          <ac:picMkLst>
            <pc:docMk/>
            <pc:sldMk cId="2477983780" sldId="285"/>
            <ac:picMk id="2050" creationId="{C8F5EC59-D64C-47FC-AFCE-BE592DA372AA}"/>
          </ac:picMkLst>
        </pc:picChg>
        <pc:picChg chg="add del mod">
          <ac:chgData name="M11102115" userId="69cd8c4c-84ab-4840-b788-5e15baed7464" providerId="ADAL" clId="{581B7C9B-B4C4-4209-B504-69C82AA748E5}" dt="2022-12-05T12:31:53.508" v="225" actId="478"/>
          <ac:picMkLst>
            <pc:docMk/>
            <pc:sldMk cId="2477983780" sldId="285"/>
            <ac:picMk id="2052" creationId="{167F6FC4-51EB-415D-843E-D53145293FE3}"/>
          </ac:picMkLst>
        </pc:picChg>
        <pc:picChg chg="add mod">
          <ac:chgData name="M11102115" userId="69cd8c4c-84ab-4840-b788-5e15baed7464" providerId="ADAL" clId="{581B7C9B-B4C4-4209-B504-69C82AA748E5}" dt="2022-12-05T12:32:33.624" v="239" actId="14100"/>
          <ac:picMkLst>
            <pc:docMk/>
            <pc:sldMk cId="2477983780" sldId="285"/>
            <ac:picMk id="2054" creationId="{82FD0E36-F60A-43C5-A0B2-54B1948233D5}"/>
          </ac:picMkLst>
        </pc:picChg>
        <pc:picChg chg="add mod">
          <ac:chgData name="M11102115" userId="69cd8c4c-84ab-4840-b788-5e15baed7464" providerId="ADAL" clId="{581B7C9B-B4C4-4209-B504-69C82AA748E5}" dt="2022-12-05T12:32:37.010" v="240" actId="1076"/>
          <ac:picMkLst>
            <pc:docMk/>
            <pc:sldMk cId="2477983780" sldId="285"/>
            <ac:picMk id="2056" creationId="{BA9398EE-0CED-4D31-9048-51699766A643}"/>
          </ac:picMkLst>
        </pc:picChg>
      </pc:sldChg>
      <pc:sldChg chg="addSp modSp new mod">
        <pc:chgData name="M11102115" userId="69cd8c4c-84ab-4840-b788-5e15baed7464" providerId="ADAL" clId="{581B7C9B-B4C4-4209-B504-69C82AA748E5}" dt="2022-12-05T12:35:43.281" v="419" actId="1076"/>
        <pc:sldMkLst>
          <pc:docMk/>
          <pc:sldMk cId="1699336803" sldId="286"/>
        </pc:sldMkLst>
        <pc:spChg chg="mod">
          <ac:chgData name="M11102115" userId="69cd8c4c-84ab-4840-b788-5e15baed7464" providerId="ADAL" clId="{581B7C9B-B4C4-4209-B504-69C82AA748E5}" dt="2022-12-05T12:32:45.752" v="242"/>
          <ac:spMkLst>
            <pc:docMk/>
            <pc:sldMk cId="1699336803" sldId="286"/>
            <ac:spMk id="2" creationId="{7CF882CB-A244-420C-9420-B88E3F1B3284}"/>
          </ac:spMkLst>
        </pc:spChg>
        <pc:spChg chg="mod">
          <ac:chgData name="M11102115" userId="69cd8c4c-84ab-4840-b788-5e15baed7464" providerId="ADAL" clId="{581B7C9B-B4C4-4209-B504-69C82AA748E5}" dt="2022-12-05T12:35:38.501" v="418" actId="1076"/>
          <ac:spMkLst>
            <pc:docMk/>
            <pc:sldMk cId="1699336803" sldId="286"/>
            <ac:spMk id="3" creationId="{0AA331AD-1D6C-4317-B0D0-78F7907DF433}"/>
          </ac:spMkLst>
        </pc:spChg>
        <pc:picChg chg="add mod">
          <ac:chgData name="M11102115" userId="69cd8c4c-84ab-4840-b788-5e15baed7464" providerId="ADAL" clId="{581B7C9B-B4C4-4209-B504-69C82AA748E5}" dt="2022-12-05T12:35:43.281" v="419" actId="1076"/>
          <ac:picMkLst>
            <pc:docMk/>
            <pc:sldMk cId="1699336803" sldId="286"/>
            <ac:picMk id="3074" creationId="{19CDEAEA-7A43-46F9-B0E9-99DB22023B2D}"/>
          </ac:picMkLst>
        </pc:picChg>
      </pc:sldChg>
      <pc:sldChg chg="del">
        <pc:chgData name="M11102115" userId="69cd8c4c-84ab-4840-b788-5e15baed7464" providerId="ADAL" clId="{581B7C9B-B4C4-4209-B504-69C82AA748E5}" dt="2022-12-05T12:04:45.666" v="11" actId="47"/>
        <pc:sldMkLst>
          <pc:docMk/>
          <pc:sldMk cId="2254952442" sldId="286"/>
        </pc:sldMkLst>
      </pc:sldChg>
      <pc:sldChg chg="addSp delSp modSp new mod">
        <pc:chgData name="M11102115" userId="69cd8c4c-84ab-4840-b788-5e15baed7464" providerId="ADAL" clId="{581B7C9B-B4C4-4209-B504-69C82AA748E5}" dt="2022-12-05T12:38:46.230" v="640" actId="20577"/>
        <pc:sldMkLst>
          <pc:docMk/>
          <pc:sldMk cId="3579516173" sldId="287"/>
        </pc:sldMkLst>
        <pc:spChg chg="mod">
          <ac:chgData name="M11102115" userId="69cd8c4c-84ab-4840-b788-5e15baed7464" providerId="ADAL" clId="{581B7C9B-B4C4-4209-B504-69C82AA748E5}" dt="2022-12-05T12:35:51.827" v="421"/>
          <ac:spMkLst>
            <pc:docMk/>
            <pc:sldMk cId="3579516173" sldId="287"/>
            <ac:spMk id="2" creationId="{EFD839CA-E0EF-4976-856B-D11087031B54}"/>
          </ac:spMkLst>
        </pc:spChg>
        <pc:spChg chg="add del mod">
          <ac:chgData name="M11102115" userId="69cd8c4c-84ab-4840-b788-5e15baed7464" providerId="ADAL" clId="{581B7C9B-B4C4-4209-B504-69C82AA748E5}" dt="2022-12-05T12:38:46.230" v="640" actId="20577"/>
          <ac:spMkLst>
            <pc:docMk/>
            <pc:sldMk cId="3579516173" sldId="287"/>
            <ac:spMk id="3" creationId="{F08590D3-731D-49F7-A935-7EEBB1223628}"/>
          </ac:spMkLst>
        </pc:spChg>
        <pc:picChg chg="add del mod">
          <ac:chgData name="M11102115" userId="69cd8c4c-84ab-4840-b788-5e15baed7464" providerId="ADAL" clId="{581B7C9B-B4C4-4209-B504-69C82AA748E5}" dt="2022-12-05T12:36:14.213" v="427"/>
          <ac:picMkLst>
            <pc:docMk/>
            <pc:sldMk cId="3579516173" sldId="287"/>
            <ac:picMk id="4098" creationId="{13E9B94A-0FED-4B16-B11E-DA90D37E87B0}"/>
          </ac:picMkLst>
        </pc:picChg>
        <pc:picChg chg="add mod">
          <ac:chgData name="M11102115" userId="69cd8c4c-84ab-4840-b788-5e15baed7464" providerId="ADAL" clId="{581B7C9B-B4C4-4209-B504-69C82AA748E5}" dt="2022-12-05T12:36:48.965" v="479" actId="1076"/>
          <ac:picMkLst>
            <pc:docMk/>
            <pc:sldMk cId="3579516173" sldId="287"/>
            <ac:picMk id="4100" creationId="{FDD32EF3-5B16-42D9-8794-7E83209636CD}"/>
          </ac:picMkLst>
        </pc:picChg>
      </pc:sldChg>
      <pc:sldChg chg="del">
        <pc:chgData name="M11102115" userId="69cd8c4c-84ab-4840-b788-5e15baed7464" providerId="ADAL" clId="{581B7C9B-B4C4-4209-B504-69C82AA748E5}" dt="2022-12-05T12:04:45.666" v="11" actId="47"/>
        <pc:sldMkLst>
          <pc:docMk/>
          <pc:sldMk cId="3824752608" sldId="287"/>
        </pc:sldMkLst>
      </pc:sldChg>
      <pc:sldChg chg="del">
        <pc:chgData name="M11102115" userId="69cd8c4c-84ab-4840-b788-5e15baed7464" providerId="ADAL" clId="{581B7C9B-B4C4-4209-B504-69C82AA748E5}" dt="2022-12-05T12:04:45.666" v="11" actId="47"/>
        <pc:sldMkLst>
          <pc:docMk/>
          <pc:sldMk cId="3702408012" sldId="288"/>
        </pc:sldMkLst>
      </pc:sldChg>
      <pc:sldChg chg="del">
        <pc:chgData name="M11102115" userId="69cd8c4c-84ab-4840-b788-5e15baed7464" providerId="ADAL" clId="{581B7C9B-B4C4-4209-B504-69C82AA748E5}" dt="2022-12-05T12:04:45.666" v="11" actId="47"/>
        <pc:sldMkLst>
          <pc:docMk/>
          <pc:sldMk cId="1069608298" sldId="289"/>
        </pc:sldMkLst>
      </pc:sldChg>
      <pc:sldChg chg="del">
        <pc:chgData name="M11102115" userId="69cd8c4c-84ab-4840-b788-5e15baed7464" providerId="ADAL" clId="{581B7C9B-B4C4-4209-B504-69C82AA748E5}" dt="2022-12-05T12:04:45.666" v="11" actId="47"/>
        <pc:sldMkLst>
          <pc:docMk/>
          <pc:sldMk cId="2277758426" sldId="290"/>
        </pc:sldMkLst>
      </pc:sldChg>
      <pc:sldChg chg="del">
        <pc:chgData name="M11102115" userId="69cd8c4c-84ab-4840-b788-5e15baed7464" providerId="ADAL" clId="{581B7C9B-B4C4-4209-B504-69C82AA748E5}" dt="2022-12-05T12:04:45.666" v="11" actId="47"/>
        <pc:sldMkLst>
          <pc:docMk/>
          <pc:sldMk cId="1289395485" sldId="291"/>
        </pc:sldMkLst>
      </pc:sldChg>
      <pc:sldChg chg="del">
        <pc:chgData name="M11102115" userId="69cd8c4c-84ab-4840-b788-5e15baed7464" providerId="ADAL" clId="{581B7C9B-B4C4-4209-B504-69C82AA748E5}" dt="2022-12-05T12:04:45.666" v="11" actId="47"/>
        <pc:sldMkLst>
          <pc:docMk/>
          <pc:sldMk cId="3880406574" sldId="292"/>
        </pc:sldMkLst>
      </pc:sldChg>
      <pc:sldChg chg="del">
        <pc:chgData name="M11102115" userId="69cd8c4c-84ab-4840-b788-5e15baed7464" providerId="ADAL" clId="{581B7C9B-B4C4-4209-B504-69C82AA748E5}" dt="2022-12-05T12:04:45.666" v="11" actId="47"/>
        <pc:sldMkLst>
          <pc:docMk/>
          <pc:sldMk cId="1587944777" sldId="293"/>
        </pc:sldMkLst>
      </pc:sldChg>
    </pc:docChg>
  </pc:docChgLst>
  <pc:docChgLst>
    <pc:chgData name="M11102115" userId="69cd8c4c-84ab-4840-b788-5e15baed7464" providerId="ADAL" clId="{6B649A86-0E55-4E34-B161-984D8B08E398}"/>
    <pc:docChg chg="undo custSel addSld delSld modSld modSection">
      <pc:chgData name="M11102115" userId="69cd8c4c-84ab-4840-b788-5e15baed7464" providerId="ADAL" clId="{6B649A86-0E55-4E34-B161-984D8B08E398}" dt="2022-12-23T09:18:44.697" v="120" actId="1076"/>
      <pc:docMkLst>
        <pc:docMk/>
      </pc:docMkLst>
      <pc:sldChg chg="del">
        <pc:chgData name="M11102115" userId="69cd8c4c-84ab-4840-b788-5e15baed7464" providerId="ADAL" clId="{6B649A86-0E55-4E34-B161-984D8B08E398}" dt="2022-12-23T07:59:21.994" v="0" actId="47"/>
        <pc:sldMkLst>
          <pc:docMk/>
          <pc:sldMk cId="1304684398" sldId="284"/>
        </pc:sldMkLst>
      </pc:sldChg>
      <pc:sldChg chg="addSp delSp modSp mod">
        <pc:chgData name="M11102115" userId="69cd8c4c-84ab-4840-b788-5e15baed7464" providerId="ADAL" clId="{6B649A86-0E55-4E34-B161-984D8B08E398}" dt="2022-12-23T08:18:47.150" v="24" actId="1076"/>
        <pc:sldMkLst>
          <pc:docMk/>
          <pc:sldMk cId="1022129910" sldId="287"/>
        </pc:sldMkLst>
        <pc:spChg chg="mod">
          <ac:chgData name="M11102115" userId="69cd8c4c-84ab-4840-b788-5e15baed7464" providerId="ADAL" clId="{6B649A86-0E55-4E34-B161-984D8B08E398}" dt="2022-12-23T07:59:52.435" v="13" actId="1076"/>
          <ac:spMkLst>
            <pc:docMk/>
            <pc:sldMk cId="1022129910" sldId="287"/>
            <ac:spMk id="11" creationId="{E237BDB4-88C6-48B0-B067-3997B71859BF}"/>
          </ac:spMkLst>
        </pc:spChg>
        <pc:spChg chg="mod">
          <ac:chgData name="M11102115" userId="69cd8c4c-84ab-4840-b788-5e15baed7464" providerId="ADAL" clId="{6B649A86-0E55-4E34-B161-984D8B08E398}" dt="2022-12-23T07:59:57.895" v="14" actId="1076"/>
          <ac:spMkLst>
            <pc:docMk/>
            <pc:sldMk cId="1022129910" sldId="287"/>
            <ac:spMk id="13" creationId="{D17C7B94-5DBD-4121-A89C-B25F8C6429C1}"/>
          </ac:spMkLst>
        </pc:spChg>
        <pc:picChg chg="add mod ord">
          <ac:chgData name="M11102115" userId="69cd8c4c-84ab-4840-b788-5e15baed7464" providerId="ADAL" clId="{6B649A86-0E55-4E34-B161-984D8B08E398}" dt="2022-12-23T08:18:47.150" v="24" actId="1076"/>
          <ac:picMkLst>
            <pc:docMk/>
            <pc:sldMk cId="1022129910" sldId="287"/>
            <ac:picMk id="5" creationId="{433CFF66-6C33-445F-A32C-F31287D67ACC}"/>
          </ac:picMkLst>
        </pc:picChg>
        <pc:picChg chg="del">
          <ac:chgData name="M11102115" userId="69cd8c4c-84ab-4840-b788-5e15baed7464" providerId="ADAL" clId="{6B649A86-0E55-4E34-B161-984D8B08E398}" dt="2022-12-23T07:59:25.496" v="2" actId="478"/>
          <ac:picMkLst>
            <pc:docMk/>
            <pc:sldMk cId="1022129910" sldId="287"/>
            <ac:picMk id="6" creationId="{A83A2E06-61BA-49EB-9D71-CFA5D89F23B3}"/>
          </ac:picMkLst>
        </pc:picChg>
        <pc:picChg chg="del">
          <ac:chgData name="M11102115" userId="69cd8c4c-84ab-4840-b788-5e15baed7464" providerId="ADAL" clId="{6B649A86-0E55-4E34-B161-984D8B08E398}" dt="2022-12-23T07:59:26.075" v="3" actId="478"/>
          <ac:picMkLst>
            <pc:docMk/>
            <pc:sldMk cId="1022129910" sldId="287"/>
            <ac:picMk id="8" creationId="{ACA16D03-6160-4DF3-A418-E4937922A984}"/>
          </ac:picMkLst>
        </pc:picChg>
        <pc:picChg chg="add mod">
          <ac:chgData name="M11102115" userId="69cd8c4c-84ab-4840-b788-5e15baed7464" providerId="ADAL" clId="{6B649A86-0E55-4E34-B161-984D8B08E398}" dt="2022-12-23T08:06:35.554" v="23" actId="1076"/>
          <ac:picMkLst>
            <pc:docMk/>
            <pc:sldMk cId="1022129910" sldId="287"/>
            <ac:picMk id="9" creationId="{8A338016-1EDF-4B38-B609-CAED45021691}"/>
          </ac:picMkLst>
        </pc:picChg>
      </pc:sldChg>
      <pc:sldChg chg="addSp delSp modSp add del mod">
        <pc:chgData name="M11102115" userId="69cd8c4c-84ab-4840-b788-5e15baed7464" providerId="ADAL" clId="{6B649A86-0E55-4E34-B161-984D8B08E398}" dt="2022-12-23T08:00:11.746" v="16" actId="1076"/>
        <pc:sldMkLst>
          <pc:docMk/>
          <pc:sldMk cId="305338962" sldId="290"/>
        </pc:sldMkLst>
        <pc:picChg chg="add del">
          <ac:chgData name="M11102115" userId="69cd8c4c-84ab-4840-b788-5e15baed7464" providerId="ADAL" clId="{6B649A86-0E55-4E34-B161-984D8B08E398}" dt="2022-12-23T07:59:41.796" v="8" actId="22"/>
          <ac:picMkLst>
            <pc:docMk/>
            <pc:sldMk cId="305338962" sldId="290"/>
            <ac:picMk id="6" creationId="{42B53E0A-78E4-4D64-B184-BD88DA1AF16A}"/>
          </ac:picMkLst>
        </pc:picChg>
        <pc:picChg chg="del">
          <ac:chgData name="M11102115" userId="69cd8c4c-84ab-4840-b788-5e15baed7464" providerId="ADAL" clId="{6B649A86-0E55-4E34-B161-984D8B08E398}" dt="2022-12-23T07:59:30.092" v="6" actId="478"/>
          <ac:picMkLst>
            <pc:docMk/>
            <pc:sldMk cId="305338962" sldId="290"/>
            <ac:picMk id="7" creationId="{91BE36C0-92AE-469B-B048-6377475AC6C4}"/>
          </ac:picMkLst>
        </pc:picChg>
        <pc:picChg chg="add mod">
          <ac:chgData name="M11102115" userId="69cd8c4c-84ab-4840-b788-5e15baed7464" providerId="ADAL" clId="{6B649A86-0E55-4E34-B161-984D8B08E398}" dt="2022-12-23T08:00:11.746" v="16" actId="1076"/>
          <ac:picMkLst>
            <pc:docMk/>
            <pc:sldMk cId="305338962" sldId="290"/>
            <ac:picMk id="9" creationId="{39E648CC-3BD3-4D8B-BB93-76EA94242F01}"/>
          </ac:picMkLst>
        </pc:picChg>
      </pc:sldChg>
      <pc:sldChg chg="del">
        <pc:chgData name="M11102115" userId="69cd8c4c-84ab-4840-b788-5e15baed7464" providerId="ADAL" clId="{6B649A86-0E55-4E34-B161-984D8B08E398}" dt="2022-12-23T07:59:22.975" v="1" actId="47"/>
        <pc:sldMkLst>
          <pc:docMk/>
          <pc:sldMk cId="947192798" sldId="291"/>
        </pc:sldMkLst>
      </pc:sldChg>
      <pc:sldChg chg="new del">
        <pc:chgData name="M11102115" userId="69cd8c4c-84ab-4840-b788-5e15baed7464" providerId="ADAL" clId="{6B649A86-0E55-4E34-B161-984D8B08E398}" dt="2022-12-23T08:25:39.400" v="26" actId="680"/>
        <pc:sldMkLst>
          <pc:docMk/>
          <pc:sldMk cId="1109518753" sldId="291"/>
        </pc:sldMkLst>
      </pc:sldChg>
      <pc:sldChg chg="addSp delSp modSp new mod">
        <pc:chgData name="M11102115" userId="69cd8c4c-84ab-4840-b788-5e15baed7464" providerId="ADAL" clId="{6B649A86-0E55-4E34-B161-984D8B08E398}" dt="2022-12-23T09:18:20.603" v="116" actId="164"/>
        <pc:sldMkLst>
          <pc:docMk/>
          <pc:sldMk cId="3298915274" sldId="291"/>
        </pc:sldMkLst>
        <pc:spChg chg="add del">
          <ac:chgData name="M11102115" userId="69cd8c4c-84ab-4840-b788-5e15baed7464" providerId="ADAL" clId="{6B649A86-0E55-4E34-B161-984D8B08E398}" dt="2022-12-23T09:16:17.664" v="90"/>
          <ac:spMkLst>
            <pc:docMk/>
            <pc:sldMk cId="3298915274" sldId="291"/>
            <ac:spMk id="3" creationId="{B9D31B21-851D-4718-B177-94E2010558A6}"/>
          </ac:spMkLst>
        </pc:spChg>
        <pc:spChg chg="add mod">
          <ac:chgData name="M11102115" userId="69cd8c4c-84ab-4840-b788-5e15baed7464" providerId="ADAL" clId="{6B649A86-0E55-4E34-B161-984D8B08E398}" dt="2022-12-23T09:18:20.603" v="116" actId="164"/>
          <ac:spMkLst>
            <pc:docMk/>
            <pc:sldMk cId="3298915274" sldId="291"/>
            <ac:spMk id="7" creationId="{1A2E35D8-EE2D-4081-8EEB-B51E844A3B85}"/>
          </ac:spMkLst>
        </pc:spChg>
        <pc:spChg chg="add mod">
          <ac:chgData name="M11102115" userId="69cd8c4c-84ab-4840-b788-5e15baed7464" providerId="ADAL" clId="{6B649A86-0E55-4E34-B161-984D8B08E398}" dt="2022-12-23T09:18:20.603" v="116" actId="164"/>
          <ac:spMkLst>
            <pc:docMk/>
            <pc:sldMk cId="3298915274" sldId="291"/>
            <ac:spMk id="8" creationId="{F8DC5212-1821-4BA5-ACD5-0E27A92CD7D2}"/>
          </ac:spMkLst>
        </pc:spChg>
        <pc:spChg chg="add del mod">
          <ac:chgData name="M11102115" userId="69cd8c4c-84ab-4840-b788-5e15baed7464" providerId="ADAL" clId="{6B649A86-0E55-4E34-B161-984D8B08E398}" dt="2022-12-23T09:16:17.664" v="90"/>
          <ac:spMkLst>
            <pc:docMk/>
            <pc:sldMk cId="3298915274" sldId="291"/>
            <ac:spMk id="9" creationId="{F4663582-D701-4566-BE8C-583FC409BC0E}"/>
          </ac:spMkLst>
        </pc:spChg>
        <pc:spChg chg="add mod">
          <ac:chgData name="M11102115" userId="69cd8c4c-84ab-4840-b788-5e15baed7464" providerId="ADAL" clId="{6B649A86-0E55-4E34-B161-984D8B08E398}" dt="2022-12-23T09:18:20.603" v="116" actId="164"/>
          <ac:spMkLst>
            <pc:docMk/>
            <pc:sldMk cId="3298915274" sldId="291"/>
            <ac:spMk id="10" creationId="{FFA0AC9F-1CD2-4490-AD1C-4B34E04E5AB8}"/>
          </ac:spMkLst>
        </pc:spChg>
        <pc:spChg chg="add mod">
          <ac:chgData name="M11102115" userId="69cd8c4c-84ab-4840-b788-5e15baed7464" providerId="ADAL" clId="{6B649A86-0E55-4E34-B161-984D8B08E398}" dt="2022-12-23T09:18:20.603" v="116" actId="164"/>
          <ac:spMkLst>
            <pc:docMk/>
            <pc:sldMk cId="3298915274" sldId="291"/>
            <ac:spMk id="11" creationId="{BFA46088-80CB-4289-84F3-0BC47B110AB3}"/>
          </ac:spMkLst>
        </pc:spChg>
        <pc:spChg chg="add mod">
          <ac:chgData name="M11102115" userId="69cd8c4c-84ab-4840-b788-5e15baed7464" providerId="ADAL" clId="{6B649A86-0E55-4E34-B161-984D8B08E398}" dt="2022-12-23T09:18:20.603" v="116" actId="164"/>
          <ac:spMkLst>
            <pc:docMk/>
            <pc:sldMk cId="3298915274" sldId="291"/>
            <ac:spMk id="12" creationId="{8641BD63-CBDF-4004-A9B9-45D3300E66ED}"/>
          </ac:spMkLst>
        </pc:spChg>
        <pc:grpChg chg="add mod">
          <ac:chgData name="M11102115" userId="69cd8c4c-84ab-4840-b788-5e15baed7464" providerId="ADAL" clId="{6B649A86-0E55-4E34-B161-984D8B08E398}" dt="2022-12-23T09:18:20.603" v="116" actId="164"/>
          <ac:grpSpMkLst>
            <pc:docMk/>
            <pc:sldMk cId="3298915274" sldId="291"/>
            <ac:grpSpMk id="13" creationId="{F8F585AD-616C-4D5A-A0F7-3BE9F44456B7}"/>
          </ac:grpSpMkLst>
        </pc:grpChg>
        <pc:picChg chg="add mod">
          <ac:chgData name="M11102115" userId="69cd8c4c-84ab-4840-b788-5e15baed7464" providerId="ADAL" clId="{6B649A86-0E55-4E34-B161-984D8B08E398}" dt="2022-12-23T09:18:20.603" v="116" actId="164"/>
          <ac:picMkLst>
            <pc:docMk/>
            <pc:sldMk cId="3298915274" sldId="291"/>
            <ac:picMk id="6" creationId="{AAE996C9-3FF2-4078-A5AD-DA9BE18F5A14}"/>
          </ac:picMkLst>
        </pc:picChg>
      </pc:sldChg>
      <pc:sldChg chg="addSp delSp modSp new mod">
        <pc:chgData name="M11102115" userId="69cd8c4c-84ab-4840-b788-5e15baed7464" providerId="ADAL" clId="{6B649A86-0E55-4E34-B161-984D8B08E398}" dt="2022-12-23T09:18:44.697" v="120" actId="1076"/>
        <pc:sldMkLst>
          <pc:docMk/>
          <pc:sldMk cId="2382263717" sldId="292"/>
        </pc:sldMkLst>
        <pc:spChg chg="add mod">
          <ac:chgData name="M11102115" userId="69cd8c4c-84ab-4840-b788-5e15baed7464" providerId="ADAL" clId="{6B649A86-0E55-4E34-B161-984D8B08E398}" dt="2022-12-23T09:07:59.912" v="57" actId="164"/>
          <ac:spMkLst>
            <pc:docMk/>
            <pc:sldMk cId="2382263717" sldId="292"/>
            <ac:spMk id="7" creationId="{CED8B682-56AE-421F-B073-62C4A27AD8D0}"/>
          </ac:spMkLst>
        </pc:spChg>
        <pc:spChg chg="add mod">
          <ac:chgData name="M11102115" userId="69cd8c4c-84ab-4840-b788-5e15baed7464" providerId="ADAL" clId="{6B649A86-0E55-4E34-B161-984D8B08E398}" dt="2022-12-23T09:07:59.912" v="57" actId="164"/>
          <ac:spMkLst>
            <pc:docMk/>
            <pc:sldMk cId="2382263717" sldId="292"/>
            <ac:spMk id="8" creationId="{1AEC647D-67FC-4AFF-A408-FF3969FA0F1A}"/>
          </ac:spMkLst>
        </pc:spChg>
        <pc:spChg chg="add mod">
          <ac:chgData name="M11102115" userId="69cd8c4c-84ab-4840-b788-5e15baed7464" providerId="ADAL" clId="{6B649A86-0E55-4E34-B161-984D8B08E398}" dt="2022-12-23T09:07:59.912" v="57" actId="164"/>
          <ac:spMkLst>
            <pc:docMk/>
            <pc:sldMk cId="2382263717" sldId="292"/>
            <ac:spMk id="9" creationId="{7582CAAB-0503-4114-8C6F-91A2D0EC8389}"/>
          </ac:spMkLst>
        </pc:spChg>
        <pc:spChg chg="add mod">
          <ac:chgData name="M11102115" userId="69cd8c4c-84ab-4840-b788-5e15baed7464" providerId="ADAL" clId="{6B649A86-0E55-4E34-B161-984D8B08E398}" dt="2022-12-23T09:07:59.912" v="57" actId="164"/>
          <ac:spMkLst>
            <pc:docMk/>
            <pc:sldMk cId="2382263717" sldId="292"/>
            <ac:spMk id="10" creationId="{BC3B430C-82C3-4467-9831-9ACC2D6149F9}"/>
          </ac:spMkLst>
        </pc:spChg>
        <pc:spChg chg="add mod">
          <ac:chgData name="M11102115" userId="69cd8c4c-84ab-4840-b788-5e15baed7464" providerId="ADAL" clId="{6B649A86-0E55-4E34-B161-984D8B08E398}" dt="2022-12-23T09:14:07.476" v="69" actId="1076"/>
          <ac:spMkLst>
            <pc:docMk/>
            <pc:sldMk cId="2382263717" sldId="292"/>
            <ac:spMk id="11" creationId="{1EE22145-2696-4818-8AF3-46E139D71A30}"/>
          </ac:spMkLst>
        </pc:spChg>
        <pc:spChg chg="mod">
          <ac:chgData name="M11102115" userId="69cd8c4c-84ab-4840-b788-5e15baed7464" providerId="ADAL" clId="{6B649A86-0E55-4E34-B161-984D8B08E398}" dt="2022-12-23T09:18:37.333" v="118"/>
          <ac:spMkLst>
            <pc:docMk/>
            <pc:sldMk cId="2382263717" sldId="292"/>
            <ac:spMk id="17" creationId="{797CE144-82E9-43C7-AB0C-7408652EEDD2}"/>
          </ac:spMkLst>
        </pc:spChg>
        <pc:spChg chg="mod">
          <ac:chgData name="M11102115" userId="69cd8c4c-84ab-4840-b788-5e15baed7464" providerId="ADAL" clId="{6B649A86-0E55-4E34-B161-984D8B08E398}" dt="2022-12-23T09:18:37.333" v="118"/>
          <ac:spMkLst>
            <pc:docMk/>
            <pc:sldMk cId="2382263717" sldId="292"/>
            <ac:spMk id="18" creationId="{8754C773-1426-448F-9E00-AF97BD509EA0}"/>
          </ac:spMkLst>
        </pc:spChg>
        <pc:spChg chg="mod">
          <ac:chgData name="M11102115" userId="69cd8c4c-84ab-4840-b788-5e15baed7464" providerId="ADAL" clId="{6B649A86-0E55-4E34-B161-984D8B08E398}" dt="2022-12-23T09:18:37.333" v="118"/>
          <ac:spMkLst>
            <pc:docMk/>
            <pc:sldMk cId="2382263717" sldId="292"/>
            <ac:spMk id="19" creationId="{C08CB6C4-1A2F-4C36-AB55-87F30EDA6290}"/>
          </ac:spMkLst>
        </pc:spChg>
        <pc:spChg chg="mod">
          <ac:chgData name="M11102115" userId="69cd8c4c-84ab-4840-b788-5e15baed7464" providerId="ADAL" clId="{6B649A86-0E55-4E34-B161-984D8B08E398}" dt="2022-12-23T09:18:37.333" v="118"/>
          <ac:spMkLst>
            <pc:docMk/>
            <pc:sldMk cId="2382263717" sldId="292"/>
            <ac:spMk id="20" creationId="{893A0B4A-2549-4D70-9BF0-ACB2AC2088E2}"/>
          </ac:spMkLst>
        </pc:spChg>
        <pc:spChg chg="mod">
          <ac:chgData name="M11102115" userId="69cd8c4c-84ab-4840-b788-5e15baed7464" providerId="ADAL" clId="{6B649A86-0E55-4E34-B161-984D8B08E398}" dt="2022-12-23T09:18:37.333" v="118"/>
          <ac:spMkLst>
            <pc:docMk/>
            <pc:sldMk cId="2382263717" sldId="292"/>
            <ac:spMk id="21" creationId="{EE0B766D-BA6F-44EC-9DD8-1AF85EE64BF6}"/>
          </ac:spMkLst>
        </pc:spChg>
        <pc:grpChg chg="add mod">
          <ac:chgData name="M11102115" userId="69cd8c4c-84ab-4840-b788-5e15baed7464" providerId="ADAL" clId="{6B649A86-0E55-4E34-B161-984D8B08E398}" dt="2022-12-23T09:18:35.712" v="117" actId="1076"/>
          <ac:grpSpMkLst>
            <pc:docMk/>
            <pc:sldMk cId="2382263717" sldId="292"/>
            <ac:grpSpMk id="12" creationId="{9EAD1E26-6B93-4221-8771-A7E0794849D7}"/>
          </ac:grpSpMkLst>
        </pc:grpChg>
        <pc:grpChg chg="add mod">
          <ac:chgData name="M11102115" userId="69cd8c4c-84ab-4840-b788-5e15baed7464" providerId="ADAL" clId="{6B649A86-0E55-4E34-B161-984D8B08E398}" dt="2022-12-23T09:18:44.697" v="120" actId="1076"/>
          <ac:grpSpMkLst>
            <pc:docMk/>
            <pc:sldMk cId="2382263717" sldId="292"/>
            <ac:grpSpMk id="15" creationId="{6A1327B5-284E-4166-9D17-C13160E68EF3}"/>
          </ac:grpSpMkLst>
        </pc:grpChg>
        <pc:picChg chg="add mod">
          <ac:chgData name="M11102115" userId="69cd8c4c-84ab-4840-b788-5e15baed7464" providerId="ADAL" clId="{6B649A86-0E55-4E34-B161-984D8B08E398}" dt="2022-12-23T09:14:04.549" v="68" actId="1076"/>
          <ac:picMkLst>
            <pc:docMk/>
            <pc:sldMk cId="2382263717" sldId="292"/>
            <ac:picMk id="6" creationId="{B092C188-3FB9-4F94-AC20-F27B9494D5D5}"/>
          </ac:picMkLst>
        </pc:picChg>
        <pc:picChg chg="add del mod">
          <ac:chgData name="M11102115" userId="69cd8c4c-84ab-4840-b788-5e15baed7464" providerId="ADAL" clId="{6B649A86-0E55-4E34-B161-984D8B08E398}" dt="2022-12-23T09:13:12.407" v="61" actId="22"/>
          <ac:picMkLst>
            <pc:docMk/>
            <pc:sldMk cId="2382263717" sldId="292"/>
            <ac:picMk id="14" creationId="{A4BB1630-1A06-486B-A6F6-C165AF1BD94B}"/>
          </ac:picMkLst>
        </pc:picChg>
        <pc:picChg chg="mod">
          <ac:chgData name="M11102115" userId="69cd8c4c-84ab-4840-b788-5e15baed7464" providerId="ADAL" clId="{6B649A86-0E55-4E34-B161-984D8B08E398}" dt="2022-12-23T09:18:37.333" v="118"/>
          <ac:picMkLst>
            <pc:docMk/>
            <pc:sldMk cId="2382263717" sldId="292"/>
            <ac:picMk id="16" creationId="{44625E7A-7E79-4CEB-9867-5129C07B8FB8}"/>
          </ac:picMkLst>
        </pc:picChg>
      </pc:sldChg>
      <pc:sldChg chg="addSp modSp new mod">
        <pc:chgData name="M11102115" userId="69cd8c4c-84ab-4840-b788-5e15baed7464" providerId="ADAL" clId="{6B649A86-0E55-4E34-B161-984D8B08E398}" dt="2022-12-23T09:14:44.989" v="71"/>
        <pc:sldMkLst>
          <pc:docMk/>
          <pc:sldMk cId="960793128" sldId="293"/>
        </pc:sldMkLst>
        <pc:spChg chg="mod">
          <ac:chgData name="M11102115" userId="69cd8c4c-84ab-4840-b788-5e15baed7464" providerId="ADAL" clId="{6B649A86-0E55-4E34-B161-984D8B08E398}" dt="2022-12-23T09:14:44.989" v="71"/>
          <ac:spMkLst>
            <pc:docMk/>
            <pc:sldMk cId="960793128" sldId="293"/>
            <ac:spMk id="2" creationId="{92DB79B5-F65C-42F9-9F22-9232AEAB1CDD}"/>
          </ac:spMkLst>
        </pc:spChg>
        <pc:picChg chg="add mod">
          <ac:chgData name="M11102115" userId="69cd8c4c-84ab-4840-b788-5e15baed7464" providerId="ADAL" clId="{6B649A86-0E55-4E34-B161-984D8B08E398}" dt="2022-12-23T09:05:28.907" v="33" actId="1076"/>
          <ac:picMkLst>
            <pc:docMk/>
            <pc:sldMk cId="960793128" sldId="293"/>
            <ac:picMk id="6" creationId="{085E1E9E-B1C9-4F4B-A126-D7D37510DA11}"/>
          </ac:picMkLst>
        </pc:picChg>
      </pc:sldChg>
      <pc:sldChg chg="addSp modSp new mod">
        <pc:chgData name="M11102115" userId="69cd8c4c-84ab-4840-b788-5e15baed7464" providerId="ADAL" clId="{6B649A86-0E55-4E34-B161-984D8B08E398}" dt="2022-12-23T09:14:40.135" v="70"/>
        <pc:sldMkLst>
          <pc:docMk/>
          <pc:sldMk cId="2928665738" sldId="294"/>
        </pc:sldMkLst>
        <pc:spChg chg="mod">
          <ac:chgData name="M11102115" userId="69cd8c4c-84ab-4840-b788-5e15baed7464" providerId="ADAL" clId="{6B649A86-0E55-4E34-B161-984D8B08E398}" dt="2022-12-23T09:14:40.135" v="70"/>
          <ac:spMkLst>
            <pc:docMk/>
            <pc:sldMk cId="2928665738" sldId="294"/>
            <ac:spMk id="2" creationId="{C40EF3EA-8A44-40CD-998E-2750759F866D}"/>
          </ac:spMkLst>
        </pc:spChg>
        <pc:picChg chg="add mod">
          <ac:chgData name="M11102115" userId="69cd8c4c-84ab-4840-b788-5e15baed7464" providerId="ADAL" clId="{6B649A86-0E55-4E34-B161-984D8B08E398}" dt="2022-12-23T09:13:17.136" v="64" actId="1076"/>
          <ac:picMkLst>
            <pc:docMk/>
            <pc:sldMk cId="2928665738" sldId="294"/>
            <ac:picMk id="6" creationId="{A9BE071D-D16F-4D7B-805A-E6930618180E}"/>
          </ac:picMkLst>
        </pc:picChg>
      </pc:sldChg>
    </pc:docChg>
  </pc:docChgLst>
  <pc:docChgLst>
    <pc:chgData name="M11102115" userId="69cd8c4c-84ab-4840-b788-5e15baed7464" providerId="ADAL" clId="{82AECD0C-2834-481B-916E-62181008BB91}"/>
    <pc:docChg chg="undo redo custSel addSld delSld modSld sldOrd modSection">
      <pc:chgData name="M11102115" userId="69cd8c4c-84ab-4840-b788-5e15baed7464" providerId="ADAL" clId="{82AECD0C-2834-481B-916E-62181008BB91}" dt="2023-02-21T13:43:10.171" v="1827" actId="20577"/>
      <pc:docMkLst>
        <pc:docMk/>
      </pc:docMkLst>
      <pc:sldChg chg="modSp mod">
        <pc:chgData name="M11102115" userId="69cd8c4c-84ab-4840-b788-5e15baed7464" providerId="ADAL" clId="{82AECD0C-2834-481B-916E-62181008BB91}" dt="2023-02-21T13:20:51.814" v="558" actId="20577"/>
        <pc:sldMkLst>
          <pc:docMk/>
          <pc:sldMk cId="0" sldId="266"/>
        </pc:sldMkLst>
        <pc:spChg chg="mod">
          <ac:chgData name="M11102115" userId="69cd8c4c-84ab-4840-b788-5e15baed7464" providerId="ADAL" clId="{82AECD0C-2834-481B-916E-62181008BB91}" dt="2023-02-21T13:20:51.814" v="558" actId="20577"/>
          <ac:spMkLst>
            <pc:docMk/>
            <pc:sldMk cId="0" sldId="266"/>
            <ac:spMk id="19458" creationId="{00000000-0000-0000-0000-000000000000}"/>
          </ac:spMkLst>
        </pc:spChg>
      </pc:sldChg>
      <pc:sldChg chg="add del">
        <pc:chgData name="M11102115" userId="69cd8c4c-84ab-4840-b788-5e15baed7464" providerId="ADAL" clId="{82AECD0C-2834-481B-916E-62181008BB91}" dt="2023-02-21T12:25:30.974" v="42" actId="47"/>
        <pc:sldMkLst>
          <pc:docMk/>
          <pc:sldMk cId="582523527" sldId="288"/>
        </pc:sldMkLst>
      </pc:sldChg>
      <pc:sldChg chg="add del">
        <pc:chgData name="M11102115" userId="69cd8c4c-84ab-4840-b788-5e15baed7464" providerId="ADAL" clId="{82AECD0C-2834-481B-916E-62181008BB91}" dt="2023-02-21T12:25:30.974" v="42" actId="47"/>
        <pc:sldMkLst>
          <pc:docMk/>
          <pc:sldMk cId="215875997" sldId="292"/>
        </pc:sldMkLst>
      </pc:sldChg>
      <pc:sldChg chg="add del">
        <pc:chgData name="M11102115" userId="69cd8c4c-84ab-4840-b788-5e15baed7464" providerId="ADAL" clId="{82AECD0C-2834-481B-916E-62181008BB91}" dt="2023-02-21T12:25:30.974" v="42" actId="47"/>
        <pc:sldMkLst>
          <pc:docMk/>
          <pc:sldMk cId="1190801143" sldId="293"/>
        </pc:sldMkLst>
      </pc:sldChg>
      <pc:sldChg chg="addSp delSp modSp del mod modNotesTx">
        <pc:chgData name="M11102115" userId="69cd8c4c-84ab-4840-b788-5e15baed7464" providerId="ADAL" clId="{82AECD0C-2834-481B-916E-62181008BB91}" dt="2023-02-21T12:36:07.616" v="257" actId="47"/>
        <pc:sldMkLst>
          <pc:docMk/>
          <pc:sldMk cId="1218491342" sldId="294"/>
        </pc:sldMkLst>
        <pc:spChg chg="mod">
          <ac:chgData name="M11102115" userId="69cd8c4c-84ab-4840-b788-5e15baed7464" providerId="ADAL" clId="{82AECD0C-2834-481B-916E-62181008BB91}" dt="2023-02-21T12:25:31.610" v="47" actId="20577"/>
          <ac:spMkLst>
            <pc:docMk/>
            <pc:sldMk cId="1218491342" sldId="294"/>
            <ac:spMk id="2" creationId="{7CE18CCE-DC7E-4663-9359-72E0CA310E9C}"/>
          </ac:spMkLst>
        </pc:spChg>
        <pc:spChg chg="mod">
          <ac:chgData name="M11102115" userId="69cd8c4c-84ab-4840-b788-5e15baed7464" providerId="ADAL" clId="{82AECD0C-2834-481B-916E-62181008BB91}" dt="2023-02-21T12:25:31.765" v="52" actId="14"/>
          <ac:spMkLst>
            <pc:docMk/>
            <pc:sldMk cId="1218491342" sldId="294"/>
            <ac:spMk id="3" creationId="{736031F4-BD4C-4ECC-8B34-C4DDFE9640BD}"/>
          </ac:spMkLst>
        </pc:spChg>
        <pc:picChg chg="add del">
          <ac:chgData name="M11102115" userId="69cd8c4c-84ab-4840-b788-5e15baed7464" providerId="ADAL" clId="{82AECD0C-2834-481B-916E-62181008BB91}" dt="2023-02-21T12:25:31.813" v="53" actId="478"/>
          <ac:picMkLst>
            <pc:docMk/>
            <pc:sldMk cId="1218491342" sldId="294"/>
            <ac:picMk id="6" creationId="{EE672591-0454-42F1-B6AF-4CFB08C13C92}"/>
          </ac:picMkLst>
        </pc:picChg>
      </pc:sldChg>
      <pc:sldChg chg="addSp modSp new mod modNotesTx">
        <pc:chgData name="M11102115" userId="69cd8c4c-84ab-4840-b788-5e15baed7464" providerId="ADAL" clId="{82AECD0C-2834-481B-916E-62181008BB91}" dt="2023-02-21T13:27:58.786" v="938" actId="20577"/>
        <pc:sldMkLst>
          <pc:docMk/>
          <pc:sldMk cId="279592974" sldId="295"/>
        </pc:sldMkLst>
        <pc:spChg chg="mod">
          <ac:chgData name="M11102115" userId="69cd8c4c-84ab-4840-b788-5e15baed7464" providerId="ADAL" clId="{82AECD0C-2834-481B-916E-62181008BB91}" dt="2023-02-21T12:25:42.374" v="56"/>
          <ac:spMkLst>
            <pc:docMk/>
            <pc:sldMk cId="279592974" sldId="295"/>
            <ac:spMk id="2" creationId="{59E8E958-AD27-491F-BDBA-49BB19BC4557}"/>
          </ac:spMkLst>
        </pc:spChg>
        <pc:spChg chg="mod">
          <ac:chgData name="M11102115" userId="69cd8c4c-84ab-4840-b788-5e15baed7464" providerId="ADAL" clId="{82AECD0C-2834-481B-916E-62181008BB91}" dt="2023-02-21T13:23:20.111" v="578" actId="20577"/>
          <ac:spMkLst>
            <pc:docMk/>
            <pc:sldMk cId="279592974" sldId="295"/>
            <ac:spMk id="3" creationId="{A633FD92-8FBA-4183-A314-8EA1F4C93A10}"/>
          </ac:spMkLst>
        </pc:spChg>
        <pc:spChg chg="add mod">
          <ac:chgData name="M11102115" userId="69cd8c4c-84ab-4840-b788-5e15baed7464" providerId="ADAL" clId="{82AECD0C-2834-481B-916E-62181008BB91}" dt="2023-02-21T13:19:20.536" v="552" actId="1076"/>
          <ac:spMkLst>
            <pc:docMk/>
            <pc:sldMk cId="279592974" sldId="295"/>
            <ac:spMk id="8" creationId="{A07697A6-5562-4F6F-B0EF-D6B73EDE245F}"/>
          </ac:spMkLst>
        </pc:spChg>
        <pc:graphicFrameChg chg="add mod modGraphic">
          <ac:chgData name="M11102115" userId="69cd8c4c-84ab-4840-b788-5e15baed7464" providerId="ADAL" clId="{82AECD0C-2834-481B-916E-62181008BB91}" dt="2023-02-21T12:36:41.364" v="258" actId="1076"/>
          <ac:graphicFrameMkLst>
            <pc:docMk/>
            <pc:sldMk cId="279592974" sldId="295"/>
            <ac:graphicFrameMk id="5" creationId="{24A2A2C5-4CFF-422C-8807-7861A1B154C1}"/>
          </ac:graphicFrameMkLst>
        </pc:graphicFrameChg>
        <pc:graphicFrameChg chg="add mod modGraphic">
          <ac:chgData name="M11102115" userId="69cd8c4c-84ab-4840-b788-5e15baed7464" providerId="ADAL" clId="{82AECD0C-2834-481B-916E-62181008BB91}" dt="2023-02-21T12:31:35.225" v="158" actId="1076"/>
          <ac:graphicFrameMkLst>
            <pc:docMk/>
            <pc:sldMk cId="279592974" sldId="295"/>
            <ac:graphicFrameMk id="6" creationId="{52D78ECB-2619-4535-A277-49385F0135D3}"/>
          </ac:graphicFrameMkLst>
        </pc:graphicFrameChg>
        <pc:graphicFrameChg chg="add mod modGraphic">
          <ac:chgData name="M11102115" userId="69cd8c4c-84ab-4840-b788-5e15baed7464" providerId="ADAL" clId="{82AECD0C-2834-481B-916E-62181008BB91}" dt="2023-02-21T12:36:45.822" v="259" actId="1076"/>
          <ac:graphicFrameMkLst>
            <pc:docMk/>
            <pc:sldMk cId="279592974" sldId="295"/>
            <ac:graphicFrameMk id="9" creationId="{9277534A-0F34-470A-BB29-C0E37F05810D}"/>
          </ac:graphicFrameMkLst>
        </pc:graphicFrameChg>
        <pc:graphicFrameChg chg="add mod modGraphic">
          <ac:chgData name="M11102115" userId="69cd8c4c-84ab-4840-b788-5e15baed7464" providerId="ADAL" clId="{82AECD0C-2834-481B-916E-62181008BB91}" dt="2023-02-21T12:36:49.145" v="260" actId="1076"/>
          <ac:graphicFrameMkLst>
            <pc:docMk/>
            <pc:sldMk cId="279592974" sldId="295"/>
            <ac:graphicFrameMk id="10" creationId="{30B38C21-D8B8-4BE6-A1D5-4B60B7F04E4C}"/>
          </ac:graphicFrameMkLst>
        </pc:graphicFrameChg>
      </pc:sldChg>
      <pc:sldChg chg="addSp modSp new mod modNotesTx">
        <pc:chgData name="M11102115" userId="69cd8c4c-84ab-4840-b788-5e15baed7464" providerId="ADAL" clId="{82AECD0C-2834-481B-916E-62181008BB91}" dt="2023-02-21T13:34:34.239" v="1342" actId="20577"/>
        <pc:sldMkLst>
          <pc:docMk/>
          <pc:sldMk cId="2517563765" sldId="296"/>
        </pc:sldMkLst>
        <pc:spChg chg="mod">
          <ac:chgData name="M11102115" userId="69cd8c4c-84ab-4840-b788-5e15baed7464" providerId="ADAL" clId="{82AECD0C-2834-481B-916E-62181008BB91}" dt="2023-02-21T12:34:36.817" v="225" actId="1076"/>
          <ac:spMkLst>
            <pc:docMk/>
            <pc:sldMk cId="2517563765" sldId="296"/>
            <ac:spMk id="2" creationId="{B2EB5055-08B1-46FD-A794-D163BB299848}"/>
          </ac:spMkLst>
        </pc:spChg>
        <pc:spChg chg="mod">
          <ac:chgData name="M11102115" userId="69cd8c4c-84ab-4840-b788-5e15baed7464" providerId="ADAL" clId="{82AECD0C-2834-481B-916E-62181008BB91}" dt="2023-02-21T13:23:23.250" v="579" actId="20577"/>
          <ac:spMkLst>
            <pc:docMk/>
            <pc:sldMk cId="2517563765" sldId="296"/>
            <ac:spMk id="3" creationId="{8936ED45-686C-4F56-AD05-905A90710768}"/>
          </ac:spMkLst>
        </pc:spChg>
        <pc:spChg chg="mod">
          <ac:chgData name="M11102115" userId="69cd8c4c-84ab-4840-b788-5e15baed7464" providerId="ADAL" clId="{82AECD0C-2834-481B-916E-62181008BB91}" dt="2023-02-21T12:34:36.817" v="225" actId="1076"/>
          <ac:spMkLst>
            <pc:docMk/>
            <pc:sldMk cId="2517563765" sldId="296"/>
            <ac:spMk id="4" creationId="{2467432B-3DBF-46FA-B1A0-B7D3115E8C2E}"/>
          </ac:spMkLst>
        </pc:spChg>
        <pc:spChg chg="add mod">
          <ac:chgData name="M11102115" userId="69cd8c4c-84ab-4840-b788-5e15baed7464" providerId="ADAL" clId="{82AECD0C-2834-481B-916E-62181008BB91}" dt="2023-02-21T13:19:28.482" v="553" actId="20577"/>
          <ac:spMkLst>
            <pc:docMk/>
            <pc:sldMk cId="2517563765" sldId="296"/>
            <ac:spMk id="8" creationId="{009F40A3-D96B-4827-AB02-4B9E5FE34501}"/>
          </ac:spMkLst>
        </pc:spChg>
        <pc:graphicFrameChg chg="add mod modGraphic">
          <ac:chgData name="M11102115" userId="69cd8c4c-84ab-4840-b788-5e15baed7464" providerId="ADAL" clId="{82AECD0C-2834-481B-916E-62181008BB91}" dt="2023-02-21T13:19:43.695" v="554" actId="1076"/>
          <ac:graphicFrameMkLst>
            <pc:docMk/>
            <pc:sldMk cId="2517563765" sldId="296"/>
            <ac:graphicFrameMk id="5" creationId="{7C8227FF-CE9B-4D23-8B94-EFE5AE9DB1B1}"/>
          </ac:graphicFrameMkLst>
        </pc:graphicFrameChg>
        <pc:graphicFrameChg chg="add mod modGraphic">
          <ac:chgData name="M11102115" userId="69cd8c4c-84ab-4840-b788-5e15baed7464" providerId="ADAL" clId="{82AECD0C-2834-481B-916E-62181008BB91}" dt="2023-02-21T13:19:43.695" v="554" actId="1076"/>
          <ac:graphicFrameMkLst>
            <pc:docMk/>
            <pc:sldMk cId="2517563765" sldId="296"/>
            <ac:graphicFrameMk id="6" creationId="{AC2204AB-8BB0-48AF-844F-FECCAB50C001}"/>
          </ac:graphicFrameMkLst>
        </pc:graphicFrameChg>
        <pc:graphicFrameChg chg="add mod modGraphic">
          <ac:chgData name="M11102115" userId="69cd8c4c-84ab-4840-b788-5e15baed7464" providerId="ADAL" clId="{82AECD0C-2834-481B-916E-62181008BB91}" dt="2023-02-21T13:19:43.695" v="554" actId="1076"/>
          <ac:graphicFrameMkLst>
            <pc:docMk/>
            <pc:sldMk cId="2517563765" sldId="296"/>
            <ac:graphicFrameMk id="9" creationId="{1377F99B-26B8-4B44-8231-DF61297B61AE}"/>
          </ac:graphicFrameMkLst>
        </pc:graphicFrameChg>
        <pc:graphicFrameChg chg="add mod modGraphic">
          <ac:chgData name="M11102115" userId="69cd8c4c-84ab-4840-b788-5e15baed7464" providerId="ADAL" clId="{82AECD0C-2834-481B-916E-62181008BB91}" dt="2023-02-21T13:19:43.695" v="554" actId="1076"/>
          <ac:graphicFrameMkLst>
            <pc:docMk/>
            <pc:sldMk cId="2517563765" sldId="296"/>
            <ac:graphicFrameMk id="10" creationId="{D5D08A09-AF57-42E3-A780-0B199E479C61}"/>
          </ac:graphicFrameMkLst>
        </pc:graphicFrameChg>
      </pc:sldChg>
      <pc:sldChg chg="addSp delSp modSp new mod modNotesTx">
        <pc:chgData name="M11102115" userId="69cd8c4c-84ab-4840-b788-5e15baed7464" providerId="ADAL" clId="{82AECD0C-2834-481B-916E-62181008BB91}" dt="2023-02-21T13:31:22.419" v="1143" actId="20577"/>
        <pc:sldMkLst>
          <pc:docMk/>
          <pc:sldMk cId="2446933270" sldId="297"/>
        </pc:sldMkLst>
        <pc:spChg chg="mod">
          <ac:chgData name="M11102115" userId="69cd8c4c-84ab-4840-b788-5e15baed7464" providerId="ADAL" clId="{82AECD0C-2834-481B-916E-62181008BB91}" dt="2023-02-21T12:37:05.043" v="263"/>
          <ac:spMkLst>
            <pc:docMk/>
            <pc:sldMk cId="2446933270" sldId="297"/>
            <ac:spMk id="2" creationId="{2C4028BD-ED35-4819-B01A-DD71249056B3}"/>
          </ac:spMkLst>
        </pc:spChg>
        <pc:spChg chg="mod">
          <ac:chgData name="M11102115" userId="69cd8c4c-84ab-4840-b788-5e15baed7464" providerId="ADAL" clId="{82AECD0C-2834-481B-916E-62181008BB91}" dt="2023-02-21T13:09:08.541" v="450" actId="20577"/>
          <ac:spMkLst>
            <pc:docMk/>
            <pc:sldMk cId="2446933270" sldId="297"/>
            <ac:spMk id="3" creationId="{2EE09C31-11A2-4753-B718-FE77EE3025D8}"/>
          </ac:spMkLst>
        </pc:spChg>
        <pc:spChg chg="add mod">
          <ac:chgData name="M11102115" userId="69cd8c4c-84ab-4840-b788-5e15baed7464" providerId="ADAL" clId="{82AECD0C-2834-481B-916E-62181008BB91}" dt="2023-02-21T13:04:30.981" v="340" actId="1076"/>
          <ac:spMkLst>
            <pc:docMk/>
            <pc:sldMk cId="2446933270" sldId="297"/>
            <ac:spMk id="11" creationId="{94C85855-1C72-4CD9-BF59-AEF350945EB7}"/>
          </ac:spMkLst>
        </pc:spChg>
        <pc:picChg chg="add del mod">
          <ac:chgData name="M11102115" userId="69cd8c4c-84ab-4840-b788-5e15baed7464" providerId="ADAL" clId="{82AECD0C-2834-481B-916E-62181008BB91}" dt="2023-02-21T13:00:19.310" v="300" actId="478"/>
          <ac:picMkLst>
            <pc:docMk/>
            <pc:sldMk cId="2446933270" sldId="297"/>
            <ac:picMk id="6" creationId="{90DF6F6A-C2BC-4190-980B-9F34DB47022B}"/>
          </ac:picMkLst>
        </pc:picChg>
        <pc:picChg chg="add mod">
          <ac:chgData name="M11102115" userId="69cd8c4c-84ab-4840-b788-5e15baed7464" providerId="ADAL" clId="{82AECD0C-2834-481B-916E-62181008BB91}" dt="2023-02-21T13:01:55.574" v="326" actId="1076"/>
          <ac:picMkLst>
            <pc:docMk/>
            <pc:sldMk cId="2446933270" sldId="297"/>
            <ac:picMk id="8" creationId="{DCC34774-9624-49F9-940F-E7CB5E9BE549}"/>
          </ac:picMkLst>
        </pc:picChg>
        <pc:picChg chg="add mod">
          <ac:chgData name="M11102115" userId="69cd8c4c-84ab-4840-b788-5e15baed7464" providerId="ADAL" clId="{82AECD0C-2834-481B-916E-62181008BB91}" dt="2023-02-21T13:02:12.693" v="328" actId="1076"/>
          <ac:picMkLst>
            <pc:docMk/>
            <pc:sldMk cId="2446933270" sldId="297"/>
            <ac:picMk id="10" creationId="{62641D4D-E633-46CA-9D5D-13BB7A4E8907}"/>
          </ac:picMkLst>
        </pc:picChg>
      </pc:sldChg>
      <pc:sldChg chg="addSp delSp modSp add mod modNotesTx">
        <pc:chgData name="M11102115" userId="69cd8c4c-84ab-4840-b788-5e15baed7464" providerId="ADAL" clId="{82AECD0C-2834-481B-916E-62181008BB91}" dt="2023-02-21T13:40:43.153" v="1624" actId="20577"/>
        <pc:sldMkLst>
          <pc:docMk/>
          <pc:sldMk cId="1248468431" sldId="298"/>
        </pc:sldMkLst>
        <pc:spChg chg="mod">
          <ac:chgData name="M11102115" userId="69cd8c4c-84ab-4840-b788-5e15baed7464" providerId="ADAL" clId="{82AECD0C-2834-481B-916E-62181008BB91}" dt="2023-02-21T13:06:03.482" v="433" actId="20577"/>
          <ac:spMkLst>
            <pc:docMk/>
            <pc:sldMk cId="1248468431" sldId="298"/>
            <ac:spMk id="3" creationId="{2EE09C31-11A2-4753-B718-FE77EE3025D8}"/>
          </ac:spMkLst>
        </pc:spChg>
        <pc:spChg chg="add del">
          <ac:chgData name="M11102115" userId="69cd8c4c-84ab-4840-b788-5e15baed7464" providerId="ADAL" clId="{82AECD0C-2834-481B-916E-62181008BB91}" dt="2023-02-21T13:05:56.634" v="427"/>
          <ac:spMkLst>
            <pc:docMk/>
            <pc:sldMk cId="1248468431" sldId="298"/>
            <ac:spMk id="5" creationId="{33451FBB-BFCB-4D38-99C3-5B20246CF873}"/>
          </ac:spMkLst>
        </pc:spChg>
        <pc:spChg chg="add mod">
          <ac:chgData name="M11102115" userId="69cd8c4c-84ab-4840-b788-5e15baed7464" providerId="ADAL" clId="{82AECD0C-2834-481B-916E-62181008BB91}" dt="2023-02-21T13:12:28.310" v="519" actId="1076"/>
          <ac:spMkLst>
            <pc:docMk/>
            <pc:sldMk cId="1248468431" sldId="298"/>
            <ac:spMk id="11" creationId="{74460228-8156-4B42-AC1D-941E32E82DF6}"/>
          </ac:spMkLst>
        </pc:spChg>
        <pc:spChg chg="add mod">
          <ac:chgData name="M11102115" userId="69cd8c4c-84ab-4840-b788-5e15baed7464" providerId="ADAL" clId="{82AECD0C-2834-481B-916E-62181008BB91}" dt="2023-02-21T13:37:45.119" v="1455" actId="20577"/>
          <ac:spMkLst>
            <pc:docMk/>
            <pc:sldMk cId="1248468431" sldId="298"/>
            <ac:spMk id="14" creationId="{918A6BDA-4AD8-4465-93A5-EBB63B55D71B}"/>
          </ac:spMkLst>
        </pc:spChg>
        <pc:picChg chg="add mod">
          <ac:chgData name="M11102115" userId="69cd8c4c-84ab-4840-b788-5e15baed7464" providerId="ADAL" clId="{82AECD0C-2834-481B-916E-62181008BB91}" dt="2023-02-21T13:12:25.656" v="518" actId="1076"/>
          <ac:picMkLst>
            <pc:docMk/>
            <pc:sldMk cId="1248468431" sldId="298"/>
            <ac:picMk id="7" creationId="{886313D3-D99F-4C9F-8872-B9D55442DAB8}"/>
          </ac:picMkLst>
        </pc:picChg>
        <pc:picChg chg="del">
          <ac:chgData name="M11102115" userId="69cd8c4c-84ab-4840-b788-5e15baed7464" providerId="ADAL" clId="{82AECD0C-2834-481B-916E-62181008BB91}" dt="2023-02-21T13:06:06.277" v="434" actId="478"/>
          <ac:picMkLst>
            <pc:docMk/>
            <pc:sldMk cId="1248468431" sldId="298"/>
            <ac:picMk id="8" creationId="{DCC34774-9624-49F9-940F-E7CB5E9BE549}"/>
          </ac:picMkLst>
        </pc:picChg>
        <pc:picChg chg="del">
          <ac:chgData name="M11102115" userId="69cd8c4c-84ab-4840-b788-5e15baed7464" providerId="ADAL" clId="{82AECD0C-2834-481B-916E-62181008BB91}" dt="2023-02-21T13:06:06.701" v="435" actId="478"/>
          <ac:picMkLst>
            <pc:docMk/>
            <pc:sldMk cId="1248468431" sldId="298"/>
            <ac:picMk id="10" creationId="{62641D4D-E633-46CA-9D5D-13BB7A4E8907}"/>
          </ac:picMkLst>
        </pc:picChg>
        <pc:picChg chg="add mod">
          <ac:chgData name="M11102115" userId="69cd8c4c-84ab-4840-b788-5e15baed7464" providerId="ADAL" clId="{82AECD0C-2834-481B-916E-62181008BB91}" dt="2023-02-21T13:12:48.153" v="530" actId="1076"/>
          <ac:picMkLst>
            <pc:docMk/>
            <pc:sldMk cId="1248468431" sldId="298"/>
            <ac:picMk id="13" creationId="{0FCFC8DA-5D3C-47AF-BD1A-610586632C29}"/>
          </ac:picMkLst>
        </pc:picChg>
      </pc:sldChg>
      <pc:sldChg chg="modSp new mod modNotesTx">
        <pc:chgData name="M11102115" userId="69cd8c4c-84ab-4840-b788-5e15baed7464" providerId="ADAL" clId="{82AECD0C-2834-481B-916E-62181008BB91}" dt="2023-02-21T13:43:10.171" v="1827" actId="20577"/>
        <pc:sldMkLst>
          <pc:docMk/>
          <pc:sldMk cId="1953993697" sldId="299"/>
        </pc:sldMkLst>
        <pc:spChg chg="mod">
          <ac:chgData name="M11102115" userId="69cd8c4c-84ab-4840-b788-5e15baed7464" providerId="ADAL" clId="{82AECD0C-2834-481B-916E-62181008BB91}" dt="2023-02-21T13:10:31.572" v="480" actId="20577"/>
          <ac:spMkLst>
            <pc:docMk/>
            <pc:sldMk cId="1953993697" sldId="299"/>
            <ac:spMk id="2" creationId="{2AA68E32-A91A-4864-A71D-C9D21FEE6B90}"/>
          </ac:spMkLst>
        </pc:spChg>
        <pc:spChg chg="mod">
          <ac:chgData name="M11102115" userId="69cd8c4c-84ab-4840-b788-5e15baed7464" providerId="ADAL" clId="{82AECD0C-2834-481B-916E-62181008BB91}" dt="2023-02-21T13:17:50.968" v="549" actId="5793"/>
          <ac:spMkLst>
            <pc:docMk/>
            <pc:sldMk cId="1953993697" sldId="299"/>
            <ac:spMk id="3" creationId="{53CCBF72-F36F-4CC9-94C0-43E8326F4132}"/>
          </ac:spMkLst>
        </pc:spChg>
      </pc:sldChg>
      <pc:sldChg chg="modSp new mod ord modNotesTx">
        <pc:chgData name="M11102115" userId="69cd8c4c-84ab-4840-b788-5e15baed7464" providerId="ADAL" clId="{82AECD0C-2834-481B-916E-62181008BB91}" dt="2023-02-21T13:25:50.942" v="724" actId="20577"/>
        <pc:sldMkLst>
          <pc:docMk/>
          <pc:sldMk cId="493883671" sldId="300"/>
        </pc:sldMkLst>
        <pc:spChg chg="mod">
          <ac:chgData name="M11102115" userId="69cd8c4c-84ab-4840-b788-5e15baed7464" providerId="ADAL" clId="{82AECD0C-2834-481B-916E-62181008BB91}" dt="2023-02-21T13:21:56.921" v="574" actId="20577"/>
          <ac:spMkLst>
            <pc:docMk/>
            <pc:sldMk cId="493883671" sldId="300"/>
            <ac:spMk id="2" creationId="{464C2FEE-01C9-4958-BBA1-BB7D5F927797}"/>
          </ac:spMkLst>
        </pc:spChg>
        <pc:spChg chg="mod">
          <ac:chgData name="M11102115" userId="69cd8c4c-84ab-4840-b788-5e15baed7464" providerId="ADAL" clId="{82AECD0C-2834-481B-916E-62181008BB91}" dt="2023-02-21T13:22:10.553" v="577"/>
          <ac:spMkLst>
            <pc:docMk/>
            <pc:sldMk cId="493883671" sldId="300"/>
            <ac:spMk id="3" creationId="{6B2CC67D-C4F4-4043-A619-F6F2F43114A8}"/>
          </ac:spMkLst>
        </pc:spChg>
      </pc:sldChg>
      <pc:sldChg chg="new del">
        <pc:chgData name="M11102115" userId="69cd8c4c-84ab-4840-b788-5e15baed7464" providerId="ADAL" clId="{82AECD0C-2834-481B-916E-62181008BB91}" dt="2023-02-21T13:21:28.827" v="560" actId="680"/>
        <pc:sldMkLst>
          <pc:docMk/>
          <pc:sldMk cId="1386672274" sldId="300"/>
        </pc:sldMkLst>
      </pc:sldChg>
    </pc:docChg>
  </pc:docChgLst>
  <pc:docChgLst>
    <pc:chgData name="M11102150" userId="S::m11102150@ms.ntust.edu.tw::9f927715-5630-463f-9783-5bc6bc7b3af7" providerId="AD" clId="Web-{E91D2B41-CB57-DCB7-DD85-2413ABE42AE1}"/>
    <pc:docChg chg="modSld">
      <pc:chgData name="M11102150" userId="S::m11102150@ms.ntust.edu.tw::9f927715-5630-463f-9783-5bc6bc7b3af7" providerId="AD" clId="Web-{E91D2B41-CB57-DCB7-DD85-2413ABE42AE1}" dt="2023-12-25T03:47:41.283" v="1"/>
      <pc:docMkLst>
        <pc:docMk/>
      </pc:docMkLst>
      <pc:sldChg chg="delSp modNotes">
        <pc:chgData name="M11102150" userId="S::m11102150@ms.ntust.edu.tw::9f927715-5630-463f-9783-5bc6bc7b3af7" providerId="AD" clId="Web-{E91D2B41-CB57-DCB7-DD85-2413ABE42AE1}" dt="2023-12-25T03:47:41.283" v="1"/>
        <pc:sldMkLst>
          <pc:docMk/>
          <pc:sldMk cId="450898085" sldId="669"/>
        </pc:sldMkLst>
        <pc:spChg chg="del">
          <ac:chgData name="M11102150" userId="S::m11102150@ms.ntust.edu.tw::9f927715-5630-463f-9783-5bc6bc7b3af7" providerId="AD" clId="Web-{E91D2B41-CB57-DCB7-DD85-2413ABE42AE1}" dt="2023-12-25T03:47:41.283" v="1"/>
          <ac:spMkLst>
            <pc:docMk/>
            <pc:sldMk cId="450898085" sldId="669"/>
            <ac:spMk id="11" creationId="{81370C25-5394-47BC-B8FD-B648646077F3}"/>
          </ac:spMkLst>
        </pc:spChg>
      </pc:sldChg>
    </pc:docChg>
  </pc:docChgLst>
  <pc:docChgLst>
    <pc:chgData name="M11102150" userId="S::m11102150@ms.ntust.edu.tw::9f927715-5630-463f-9783-5bc6bc7b3af7" providerId="AD" clId="Web-{E032F34F-8F8E-3CC8-F53B-5818A672CF37}"/>
    <pc:docChg chg="modSld">
      <pc:chgData name="M11102150" userId="S::m11102150@ms.ntust.edu.tw::9f927715-5630-463f-9783-5bc6bc7b3af7" providerId="AD" clId="Web-{E032F34F-8F8E-3CC8-F53B-5818A672CF37}" dt="2023-12-08T17:08:51.152" v="7" actId="1076"/>
      <pc:docMkLst>
        <pc:docMk/>
      </pc:docMkLst>
      <pc:sldChg chg="modSp">
        <pc:chgData name="M11102150" userId="S::m11102150@ms.ntust.edu.tw::9f927715-5630-463f-9783-5bc6bc7b3af7" providerId="AD" clId="Web-{E032F34F-8F8E-3CC8-F53B-5818A672CF37}" dt="2023-12-08T17:08:51.152" v="7" actId="1076"/>
        <pc:sldMkLst>
          <pc:docMk/>
          <pc:sldMk cId="2312488937" sldId="300"/>
        </pc:sldMkLst>
        <pc:spChg chg="mod">
          <ac:chgData name="M11102150" userId="S::m11102150@ms.ntust.edu.tw::9f927715-5630-463f-9783-5bc6bc7b3af7" providerId="AD" clId="Web-{E032F34F-8F8E-3CC8-F53B-5818A672CF37}" dt="2023-12-08T17:08:51.152" v="7" actId="1076"/>
          <ac:spMkLst>
            <pc:docMk/>
            <pc:sldMk cId="2312488937" sldId="300"/>
            <ac:spMk id="5" creationId="{C200DB2F-FFD0-F40E-186B-440CFAC1AFB1}"/>
          </ac:spMkLst>
        </pc:spChg>
      </pc:sldChg>
    </pc:docChg>
  </pc:docChgLst>
  <pc:docChgLst>
    <pc:chgData name="M11102115" userId="69cd8c4c-84ab-4840-b788-5e15baed7464" providerId="ADAL" clId="{C288BD66-D431-4A14-95D3-0349B3CBD948}"/>
    <pc:docChg chg="undo custSel addSld delSld modSld sldOrd modSection">
      <pc:chgData name="M11102115" userId="69cd8c4c-84ab-4840-b788-5e15baed7464" providerId="ADAL" clId="{C288BD66-D431-4A14-95D3-0349B3CBD948}" dt="2022-11-29T05:11:37.438" v="1728"/>
      <pc:docMkLst>
        <pc:docMk/>
      </pc:docMkLst>
      <pc:sldChg chg="new del">
        <pc:chgData name="M11102115" userId="69cd8c4c-84ab-4840-b788-5e15baed7464" providerId="ADAL" clId="{C288BD66-D431-4A14-95D3-0349B3CBD948}" dt="2022-11-29T02:53:18.881" v="2" actId="680"/>
        <pc:sldMkLst>
          <pc:docMk/>
          <pc:sldMk cId="2723310416" sldId="267"/>
        </pc:sldMkLst>
      </pc:sldChg>
      <pc:sldChg chg="delSp modSp add del mod">
        <pc:chgData name="M11102115" userId="69cd8c4c-84ab-4840-b788-5e15baed7464" providerId="ADAL" clId="{C288BD66-D431-4A14-95D3-0349B3CBD948}" dt="2022-11-29T02:56:01.406" v="79" actId="47"/>
        <pc:sldMkLst>
          <pc:docMk/>
          <pc:sldMk cId="1729883898" sldId="281"/>
        </pc:sldMkLst>
        <pc:spChg chg="mod">
          <ac:chgData name="M11102115" userId="69cd8c4c-84ab-4840-b788-5e15baed7464" providerId="ADAL" clId="{C288BD66-D431-4A14-95D3-0349B3CBD948}" dt="2022-11-29T02:54:04.948" v="25" actId="20577"/>
          <ac:spMkLst>
            <pc:docMk/>
            <pc:sldMk cId="1729883898" sldId="281"/>
            <ac:spMk id="2" creationId="{00000000-0000-0000-0000-000000000000}"/>
          </ac:spMkLst>
        </pc:spChg>
        <pc:spChg chg="mod">
          <ac:chgData name="M11102115" userId="69cd8c4c-84ab-4840-b788-5e15baed7464" providerId="ADAL" clId="{C288BD66-D431-4A14-95D3-0349B3CBD948}" dt="2022-11-29T02:54:19.543" v="55" actId="20577"/>
          <ac:spMkLst>
            <pc:docMk/>
            <pc:sldMk cId="1729883898" sldId="281"/>
            <ac:spMk id="3" creationId="{00000000-0000-0000-0000-000000000000}"/>
          </ac:spMkLst>
        </pc:spChg>
        <pc:picChg chg="del">
          <ac:chgData name="M11102115" userId="69cd8c4c-84ab-4840-b788-5e15baed7464" providerId="ADAL" clId="{C288BD66-D431-4A14-95D3-0349B3CBD948}" dt="2022-11-29T02:53:29.403" v="7" actId="478"/>
          <ac:picMkLst>
            <pc:docMk/>
            <pc:sldMk cId="1729883898" sldId="281"/>
            <ac:picMk id="6" creationId="{6D383135-2D93-4C77-9CA8-EB3E47EE4C56}"/>
          </ac:picMkLst>
        </pc:picChg>
      </pc:sldChg>
      <pc:sldChg chg="addSp delSp modSp new mod">
        <pc:chgData name="M11102115" userId="69cd8c4c-84ab-4840-b788-5e15baed7464" providerId="ADAL" clId="{C288BD66-D431-4A14-95D3-0349B3CBD948}" dt="2022-11-29T02:58:13.202" v="146" actId="1076"/>
        <pc:sldMkLst>
          <pc:docMk/>
          <pc:sldMk cId="567628115" sldId="282"/>
        </pc:sldMkLst>
        <pc:spChg chg="mod">
          <ac:chgData name="M11102115" userId="69cd8c4c-84ab-4840-b788-5e15baed7464" providerId="ADAL" clId="{C288BD66-D431-4A14-95D3-0349B3CBD948}" dt="2022-11-29T02:55:43.698" v="75" actId="20577"/>
          <ac:spMkLst>
            <pc:docMk/>
            <pc:sldMk cId="567628115" sldId="282"/>
            <ac:spMk id="2" creationId="{74355C7D-B57A-478D-BFD0-C7AE53A10BCE}"/>
          </ac:spMkLst>
        </pc:spChg>
        <pc:spChg chg="del">
          <ac:chgData name="M11102115" userId="69cd8c4c-84ab-4840-b788-5e15baed7464" providerId="ADAL" clId="{C288BD66-D431-4A14-95D3-0349B3CBD948}" dt="2022-11-29T02:55:35.901" v="57" actId="22"/>
          <ac:spMkLst>
            <pc:docMk/>
            <pc:sldMk cId="567628115" sldId="282"/>
            <ac:spMk id="3" creationId="{1A0E7CD0-AE4D-4DC7-81B4-36222C72860A}"/>
          </ac:spMkLst>
        </pc:spChg>
        <pc:spChg chg="add mod">
          <ac:chgData name="M11102115" userId="69cd8c4c-84ab-4840-b788-5e15baed7464" providerId="ADAL" clId="{C288BD66-D431-4A14-95D3-0349B3CBD948}" dt="2022-11-29T02:58:13.202" v="146" actId="1076"/>
          <ac:spMkLst>
            <pc:docMk/>
            <pc:sldMk cId="567628115" sldId="282"/>
            <ac:spMk id="11" creationId="{398F21F8-0AC6-40A9-8ADA-D0FEA59FCB00}"/>
          </ac:spMkLst>
        </pc:spChg>
        <pc:picChg chg="add mod ord">
          <ac:chgData name="M11102115" userId="69cd8c4c-84ab-4840-b788-5e15baed7464" providerId="ADAL" clId="{C288BD66-D431-4A14-95D3-0349B3CBD948}" dt="2022-11-29T02:57:45.863" v="103" actId="1076"/>
          <ac:picMkLst>
            <pc:docMk/>
            <pc:sldMk cId="567628115" sldId="282"/>
            <ac:picMk id="6" creationId="{22AD561B-4AF6-454F-BB5E-7A350FAFC9A9}"/>
          </ac:picMkLst>
        </pc:picChg>
        <pc:picChg chg="add del mod">
          <ac:chgData name="M11102115" userId="69cd8c4c-84ab-4840-b788-5e15baed7464" providerId="ADAL" clId="{C288BD66-D431-4A14-95D3-0349B3CBD948}" dt="2022-11-29T02:57:35.875" v="98" actId="478"/>
          <ac:picMkLst>
            <pc:docMk/>
            <pc:sldMk cId="567628115" sldId="282"/>
            <ac:picMk id="8" creationId="{D86AAFF9-AA7E-4143-8B52-1D4CCE5B535C}"/>
          </ac:picMkLst>
        </pc:picChg>
        <pc:picChg chg="add del mod">
          <ac:chgData name="M11102115" userId="69cd8c4c-84ab-4840-b788-5e15baed7464" providerId="ADAL" clId="{C288BD66-D431-4A14-95D3-0349B3CBD948}" dt="2022-11-29T02:57:39.564" v="100" actId="478"/>
          <ac:picMkLst>
            <pc:docMk/>
            <pc:sldMk cId="567628115" sldId="282"/>
            <ac:picMk id="10" creationId="{87D71287-F2E4-436D-8D82-19D5938369D4}"/>
          </ac:picMkLst>
        </pc:picChg>
      </pc:sldChg>
      <pc:sldChg chg="add del">
        <pc:chgData name="M11102115" userId="69cd8c4c-84ab-4840-b788-5e15baed7464" providerId="ADAL" clId="{C288BD66-D431-4A14-95D3-0349B3CBD948}" dt="2022-11-29T02:53:22.655" v="4" actId="47"/>
        <pc:sldMkLst>
          <pc:docMk/>
          <pc:sldMk cId="3029404304" sldId="282"/>
        </pc:sldMkLst>
      </pc:sldChg>
      <pc:sldChg chg="modSp new mod">
        <pc:chgData name="M11102115" userId="69cd8c4c-84ab-4840-b788-5e15baed7464" providerId="ADAL" clId="{C288BD66-D431-4A14-95D3-0349B3CBD948}" dt="2022-11-29T03:03:00.088" v="225" actId="20577"/>
        <pc:sldMkLst>
          <pc:docMk/>
          <pc:sldMk cId="19028316" sldId="283"/>
        </pc:sldMkLst>
        <pc:spChg chg="mod">
          <ac:chgData name="M11102115" userId="69cd8c4c-84ab-4840-b788-5e15baed7464" providerId="ADAL" clId="{C288BD66-D431-4A14-95D3-0349B3CBD948}" dt="2022-11-29T02:55:51.131" v="77"/>
          <ac:spMkLst>
            <pc:docMk/>
            <pc:sldMk cId="19028316" sldId="283"/>
            <ac:spMk id="2" creationId="{5C032E1F-43CE-49B1-BC31-44E8811D53D5}"/>
          </ac:spMkLst>
        </pc:spChg>
        <pc:spChg chg="mod">
          <ac:chgData name="M11102115" userId="69cd8c4c-84ab-4840-b788-5e15baed7464" providerId="ADAL" clId="{C288BD66-D431-4A14-95D3-0349B3CBD948}" dt="2022-11-29T03:03:00.088" v="225" actId="20577"/>
          <ac:spMkLst>
            <pc:docMk/>
            <pc:sldMk cId="19028316" sldId="283"/>
            <ac:spMk id="3" creationId="{A48914B3-3B69-4172-8287-F740C02FAAE9}"/>
          </ac:spMkLst>
        </pc:spChg>
      </pc:sldChg>
      <pc:sldChg chg="add del">
        <pc:chgData name="M11102115" userId="69cd8c4c-84ab-4840-b788-5e15baed7464" providerId="ADAL" clId="{C288BD66-D431-4A14-95D3-0349B3CBD948}" dt="2022-11-29T02:53:22.655" v="4" actId="47"/>
        <pc:sldMkLst>
          <pc:docMk/>
          <pc:sldMk cId="2644023771" sldId="283"/>
        </pc:sldMkLst>
      </pc:sldChg>
      <pc:sldChg chg="add del">
        <pc:chgData name="M11102115" userId="69cd8c4c-84ab-4840-b788-5e15baed7464" providerId="ADAL" clId="{C288BD66-D431-4A14-95D3-0349B3CBD948}" dt="2022-11-29T02:53:22.655" v="4" actId="47"/>
        <pc:sldMkLst>
          <pc:docMk/>
          <pc:sldMk cId="1843684200" sldId="284"/>
        </pc:sldMkLst>
      </pc:sldChg>
      <pc:sldChg chg="addSp delSp modSp new mod">
        <pc:chgData name="M11102115" userId="69cd8c4c-84ab-4840-b788-5e15baed7464" providerId="ADAL" clId="{C288BD66-D431-4A14-95D3-0349B3CBD948}" dt="2022-11-29T03:02:29.784" v="195" actId="1076"/>
        <pc:sldMkLst>
          <pc:docMk/>
          <pc:sldMk cId="3380668515" sldId="284"/>
        </pc:sldMkLst>
        <pc:spChg chg="mod">
          <ac:chgData name="M11102115" userId="69cd8c4c-84ab-4840-b788-5e15baed7464" providerId="ADAL" clId="{C288BD66-D431-4A14-95D3-0349B3CBD948}" dt="2022-11-29T02:58:20.558" v="148"/>
          <ac:spMkLst>
            <pc:docMk/>
            <pc:sldMk cId="3380668515" sldId="284"/>
            <ac:spMk id="2" creationId="{FF111BE5-20DE-49B8-A869-A5BFE567FA0A}"/>
          </ac:spMkLst>
        </pc:spChg>
        <pc:spChg chg="add del">
          <ac:chgData name="M11102115" userId="69cd8c4c-84ab-4840-b788-5e15baed7464" providerId="ADAL" clId="{C288BD66-D431-4A14-95D3-0349B3CBD948}" dt="2022-11-29T02:58:26.950" v="150" actId="22"/>
          <ac:spMkLst>
            <pc:docMk/>
            <pc:sldMk cId="3380668515" sldId="284"/>
            <ac:spMk id="6" creationId="{DFC10370-6286-47CF-976B-13E9B41B8EAF}"/>
          </ac:spMkLst>
        </pc:spChg>
        <pc:picChg chg="add mod">
          <ac:chgData name="M11102115" userId="69cd8c4c-84ab-4840-b788-5e15baed7464" providerId="ADAL" clId="{C288BD66-D431-4A14-95D3-0349B3CBD948}" dt="2022-11-29T02:58:36.467" v="152" actId="1076"/>
          <ac:picMkLst>
            <pc:docMk/>
            <pc:sldMk cId="3380668515" sldId="284"/>
            <ac:picMk id="8" creationId="{8EE14794-B404-4C48-B9AA-4600FE37BD9B}"/>
          </ac:picMkLst>
        </pc:picChg>
        <pc:picChg chg="add mod">
          <ac:chgData name="M11102115" userId="69cd8c4c-84ab-4840-b788-5e15baed7464" providerId="ADAL" clId="{C288BD66-D431-4A14-95D3-0349B3CBD948}" dt="2022-11-29T03:02:29.784" v="195" actId="1076"/>
          <ac:picMkLst>
            <pc:docMk/>
            <pc:sldMk cId="3380668515" sldId="284"/>
            <ac:picMk id="10" creationId="{1CF23095-91F5-448E-828E-4CEBCC6DF626}"/>
          </ac:picMkLst>
        </pc:picChg>
      </pc:sldChg>
      <pc:sldChg chg="addSp modSp new mod ord">
        <pc:chgData name="M11102115" userId="69cd8c4c-84ab-4840-b788-5e15baed7464" providerId="ADAL" clId="{C288BD66-D431-4A14-95D3-0349B3CBD948}" dt="2022-11-29T03:02:11.652" v="190"/>
        <pc:sldMkLst>
          <pc:docMk/>
          <pc:sldMk cId="1498522880" sldId="285"/>
        </pc:sldMkLst>
        <pc:spChg chg="mod">
          <ac:chgData name="M11102115" userId="69cd8c4c-84ab-4840-b788-5e15baed7464" providerId="ADAL" clId="{C288BD66-D431-4A14-95D3-0349B3CBD948}" dt="2022-11-29T02:59:10.531" v="179" actId="20577"/>
          <ac:spMkLst>
            <pc:docMk/>
            <pc:sldMk cId="1498522880" sldId="285"/>
            <ac:spMk id="2" creationId="{D75C2259-D765-4C79-8DC1-2E6CE882CEAE}"/>
          </ac:spMkLst>
        </pc:spChg>
        <pc:picChg chg="add mod">
          <ac:chgData name="M11102115" userId="69cd8c4c-84ab-4840-b788-5e15baed7464" providerId="ADAL" clId="{C288BD66-D431-4A14-95D3-0349B3CBD948}" dt="2022-11-29T02:59:56.224" v="183" actId="1076"/>
          <ac:picMkLst>
            <pc:docMk/>
            <pc:sldMk cId="1498522880" sldId="285"/>
            <ac:picMk id="5" creationId="{5DBA714A-79FE-4267-915D-3D9E99294226}"/>
          </ac:picMkLst>
        </pc:picChg>
      </pc:sldChg>
      <pc:sldChg chg="add del">
        <pc:chgData name="M11102115" userId="69cd8c4c-84ab-4840-b788-5e15baed7464" providerId="ADAL" clId="{C288BD66-D431-4A14-95D3-0349B3CBD948}" dt="2022-11-29T02:53:22.655" v="4" actId="47"/>
        <pc:sldMkLst>
          <pc:docMk/>
          <pc:sldMk cId="2899560340" sldId="285"/>
        </pc:sldMkLst>
      </pc:sldChg>
      <pc:sldChg chg="add del">
        <pc:chgData name="M11102115" userId="69cd8c4c-84ab-4840-b788-5e15baed7464" providerId="ADAL" clId="{C288BD66-D431-4A14-95D3-0349B3CBD948}" dt="2022-11-29T02:53:22.655" v="4" actId="47"/>
        <pc:sldMkLst>
          <pc:docMk/>
          <pc:sldMk cId="407384391" sldId="286"/>
        </pc:sldMkLst>
      </pc:sldChg>
      <pc:sldChg chg="addSp modSp new mod ord">
        <pc:chgData name="M11102115" userId="69cd8c4c-84ab-4840-b788-5e15baed7464" providerId="ADAL" clId="{C288BD66-D431-4A14-95D3-0349B3CBD948}" dt="2022-11-29T03:02:20.956" v="194" actId="1076"/>
        <pc:sldMkLst>
          <pc:docMk/>
          <pc:sldMk cId="2254952442" sldId="286"/>
        </pc:sldMkLst>
        <pc:spChg chg="mod">
          <ac:chgData name="M11102115" userId="69cd8c4c-84ab-4840-b788-5e15baed7464" providerId="ADAL" clId="{C288BD66-D431-4A14-95D3-0349B3CBD948}" dt="2022-11-29T03:02:19.145" v="193"/>
          <ac:spMkLst>
            <pc:docMk/>
            <pc:sldMk cId="2254952442" sldId="286"/>
            <ac:spMk id="2" creationId="{9773D54D-EA8C-4EEA-934A-FEF2802B4E10}"/>
          </ac:spMkLst>
        </pc:spChg>
        <pc:picChg chg="add mod">
          <ac:chgData name="M11102115" userId="69cd8c4c-84ab-4840-b788-5e15baed7464" providerId="ADAL" clId="{C288BD66-D431-4A14-95D3-0349B3CBD948}" dt="2022-11-29T03:02:20.956" v="194" actId="1076"/>
          <ac:picMkLst>
            <pc:docMk/>
            <pc:sldMk cId="2254952442" sldId="286"/>
            <ac:picMk id="6" creationId="{8C5A4852-1113-4DE3-9435-027FFE4DD5BC}"/>
          </ac:picMkLst>
        </pc:picChg>
      </pc:sldChg>
      <pc:sldChg chg="modSp new mod">
        <pc:chgData name="M11102115" userId="69cd8c4c-84ab-4840-b788-5e15baed7464" providerId="ADAL" clId="{C288BD66-D431-4A14-95D3-0349B3CBD948}" dt="2022-11-29T03:05:47.894" v="370" actId="20577"/>
        <pc:sldMkLst>
          <pc:docMk/>
          <pc:sldMk cId="3824752608" sldId="287"/>
        </pc:sldMkLst>
        <pc:spChg chg="mod">
          <ac:chgData name="M11102115" userId="69cd8c4c-84ab-4840-b788-5e15baed7464" providerId="ADAL" clId="{C288BD66-D431-4A14-95D3-0349B3CBD948}" dt="2022-11-29T03:03:20.478" v="242" actId="20577"/>
          <ac:spMkLst>
            <pc:docMk/>
            <pc:sldMk cId="3824752608" sldId="287"/>
            <ac:spMk id="2" creationId="{6F9F312E-5CFD-40D1-9FDB-B7F694766513}"/>
          </ac:spMkLst>
        </pc:spChg>
        <pc:spChg chg="mod">
          <ac:chgData name="M11102115" userId="69cd8c4c-84ab-4840-b788-5e15baed7464" providerId="ADAL" clId="{C288BD66-D431-4A14-95D3-0349B3CBD948}" dt="2022-11-29T03:05:47.894" v="370" actId="20577"/>
          <ac:spMkLst>
            <pc:docMk/>
            <pc:sldMk cId="3824752608" sldId="287"/>
            <ac:spMk id="3" creationId="{915E9A06-1805-47DE-BFB5-0C5E0A4FE96A}"/>
          </ac:spMkLst>
        </pc:spChg>
      </pc:sldChg>
      <pc:sldChg chg="add del">
        <pc:chgData name="M11102115" userId="69cd8c4c-84ab-4840-b788-5e15baed7464" providerId="ADAL" clId="{C288BD66-D431-4A14-95D3-0349B3CBD948}" dt="2022-11-29T02:53:22.655" v="4" actId="47"/>
        <pc:sldMkLst>
          <pc:docMk/>
          <pc:sldMk cId="4086143935" sldId="287"/>
        </pc:sldMkLst>
      </pc:sldChg>
      <pc:sldChg chg="modSp new mod">
        <pc:chgData name="M11102115" userId="69cd8c4c-84ab-4840-b788-5e15baed7464" providerId="ADAL" clId="{C288BD66-D431-4A14-95D3-0349B3CBD948}" dt="2022-11-29T03:07:27.800" v="433" actId="20577"/>
        <pc:sldMkLst>
          <pc:docMk/>
          <pc:sldMk cId="3702408012" sldId="288"/>
        </pc:sldMkLst>
        <pc:spChg chg="mod">
          <ac:chgData name="M11102115" userId="69cd8c4c-84ab-4840-b788-5e15baed7464" providerId="ADAL" clId="{C288BD66-D431-4A14-95D3-0349B3CBD948}" dt="2022-11-29T03:07:03.200" v="379" actId="20577"/>
          <ac:spMkLst>
            <pc:docMk/>
            <pc:sldMk cId="3702408012" sldId="288"/>
            <ac:spMk id="2" creationId="{68B07773-8316-4B03-BAA9-EC9B581DAB3B}"/>
          </ac:spMkLst>
        </pc:spChg>
        <pc:spChg chg="mod">
          <ac:chgData name="M11102115" userId="69cd8c4c-84ab-4840-b788-5e15baed7464" providerId="ADAL" clId="{C288BD66-D431-4A14-95D3-0349B3CBD948}" dt="2022-11-29T03:07:27.800" v="433" actId="20577"/>
          <ac:spMkLst>
            <pc:docMk/>
            <pc:sldMk cId="3702408012" sldId="288"/>
            <ac:spMk id="3" creationId="{AD5A2380-5066-43B2-889B-8A1AE6F314E2}"/>
          </ac:spMkLst>
        </pc:spChg>
      </pc:sldChg>
      <pc:sldChg chg="add del">
        <pc:chgData name="M11102115" userId="69cd8c4c-84ab-4840-b788-5e15baed7464" providerId="ADAL" clId="{C288BD66-D431-4A14-95D3-0349B3CBD948}" dt="2022-11-29T02:53:22.655" v="4" actId="47"/>
        <pc:sldMkLst>
          <pc:docMk/>
          <pc:sldMk cId="4201888636" sldId="288"/>
        </pc:sldMkLst>
      </pc:sldChg>
      <pc:sldChg chg="modSp new mod">
        <pc:chgData name="M11102115" userId="69cd8c4c-84ab-4840-b788-5e15baed7464" providerId="ADAL" clId="{C288BD66-D431-4A14-95D3-0349B3CBD948}" dt="2022-11-29T03:15:16.297" v="948" actId="20577"/>
        <pc:sldMkLst>
          <pc:docMk/>
          <pc:sldMk cId="1069608298" sldId="289"/>
        </pc:sldMkLst>
        <pc:spChg chg="mod">
          <ac:chgData name="M11102115" userId="69cd8c4c-84ab-4840-b788-5e15baed7464" providerId="ADAL" clId="{C288BD66-D431-4A14-95D3-0349B3CBD948}" dt="2022-11-29T03:09:02.757" v="443" actId="404"/>
          <ac:spMkLst>
            <pc:docMk/>
            <pc:sldMk cId="1069608298" sldId="289"/>
            <ac:spMk id="2" creationId="{BE7EDB30-4591-4A46-A34F-2CD7A4C3989B}"/>
          </ac:spMkLst>
        </pc:spChg>
        <pc:spChg chg="mod">
          <ac:chgData name="M11102115" userId="69cd8c4c-84ab-4840-b788-5e15baed7464" providerId="ADAL" clId="{C288BD66-D431-4A14-95D3-0349B3CBD948}" dt="2022-11-29T03:15:16.297" v="948" actId="20577"/>
          <ac:spMkLst>
            <pc:docMk/>
            <pc:sldMk cId="1069608298" sldId="289"/>
            <ac:spMk id="3" creationId="{8B1884B9-6AFF-450E-8037-B806A6C27D8E}"/>
          </ac:spMkLst>
        </pc:spChg>
      </pc:sldChg>
      <pc:sldChg chg="addSp delSp modSp new mod">
        <pc:chgData name="M11102115" userId="69cd8c4c-84ab-4840-b788-5e15baed7464" providerId="ADAL" clId="{C288BD66-D431-4A14-95D3-0349B3CBD948}" dt="2022-11-29T03:25:59.178" v="1019" actId="20577"/>
        <pc:sldMkLst>
          <pc:docMk/>
          <pc:sldMk cId="2277758426" sldId="290"/>
        </pc:sldMkLst>
        <pc:spChg chg="mod">
          <ac:chgData name="M11102115" userId="69cd8c4c-84ab-4840-b788-5e15baed7464" providerId="ADAL" clId="{C288BD66-D431-4A14-95D3-0349B3CBD948}" dt="2022-11-29T03:25:59.178" v="1019" actId="20577"/>
          <ac:spMkLst>
            <pc:docMk/>
            <pc:sldMk cId="2277758426" sldId="290"/>
            <ac:spMk id="2" creationId="{562E14CD-4981-4CD3-B890-8552808C9926}"/>
          </ac:spMkLst>
        </pc:spChg>
        <pc:spChg chg="del">
          <ac:chgData name="M11102115" userId="69cd8c4c-84ab-4840-b788-5e15baed7464" providerId="ADAL" clId="{C288BD66-D431-4A14-95D3-0349B3CBD948}" dt="2022-11-29T03:16:30.884" v="966"/>
          <ac:spMkLst>
            <pc:docMk/>
            <pc:sldMk cId="2277758426" sldId="290"/>
            <ac:spMk id="3" creationId="{66A820C6-BAB6-47CA-A4BA-6B22358A6836}"/>
          </ac:spMkLst>
        </pc:spChg>
        <pc:spChg chg="add">
          <ac:chgData name="M11102115" userId="69cd8c4c-84ab-4840-b788-5e15baed7464" providerId="ADAL" clId="{C288BD66-D431-4A14-95D3-0349B3CBD948}" dt="2022-11-29T03:16:28.326" v="965"/>
          <ac:spMkLst>
            <pc:docMk/>
            <pc:sldMk cId="2277758426" sldId="290"/>
            <ac:spMk id="5" creationId="{96CAFAE2-6D81-4142-900E-EE3A44360570}"/>
          </ac:spMkLst>
        </pc:spChg>
        <pc:spChg chg="add del mod">
          <ac:chgData name="M11102115" userId="69cd8c4c-84ab-4840-b788-5e15baed7464" providerId="ADAL" clId="{C288BD66-D431-4A14-95D3-0349B3CBD948}" dt="2022-11-29T03:16:42.152" v="967"/>
          <ac:spMkLst>
            <pc:docMk/>
            <pc:sldMk cId="2277758426" sldId="290"/>
            <ac:spMk id="6" creationId="{AC10E89A-4587-4681-9A7A-5376CBFA8D2D}"/>
          </ac:spMkLst>
        </pc:spChg>
        <pc:spChg chg="add mod">
          <ac:chgData name="M11102115" userId="69cd8c4c-84ab-4840-b788-5e15baed7464" providerId="ADAL" clId="{C288BD66-D431-4A14-95D3-0349B3CBD948}" dt="2022-11-29T03:19:18.569" v="1010" actId="1076"/>
          <ac:spMkLst>
            <pc:docMk/>
            <pc:sldMk cId="2277758426" sldId="290"/>
            <ac:spMk id="12" creationId="{3A7E885C-28EE-4AB1-8FCE-A2FAD0962662}"/>
          </ac:spMkLst>
        </pc:spChg>
        <pc:picChg chg="add mod">
          <ac:chgData name="M11102115" userId="69cd8c4c-84ab-4840-b788-5e15baed7464" providerId="ADAL" clId="{C288BD66-D431-4A14-95D3-0349B3CBD948}" dt="2022-11-29T03:16:50.056" v="970" actId="1076"/>
          <ac:picMkLst>
            <pc:docMk/>
            <pc:sldMk cId="2277758426" sldId="290"/>
            <ac:picMk id="8" creationId="{9E7CDFA0-1A24-4CD9-AA12-7A971356C64F}"/>
          </ac:picMkLst>
        </pc:picChg>
        <pc:cxnChg chg="add mod">
          <ac:chgData name="M11102115" userId="69cd8c4c-84ab-4840-b788-5e15baed7464" providerId="ADAL" clId="{C288BD66-D431-4A14-95D3-0349B3CBD948}" dt="2022-11-29T03:18:57.577" v="972" actId="14100"/>
          <ac:cxnSpMkLst>
            <pc:docMk/>
            <pc:sldMk cId="2277758426" sldId="290"/>
            <ac:cxnSpMk id="10" creationId="{F3645619-5542-4B2D-9781-63F42747C191}"/>
          </ac:cxnSpMkLst>
        </pc:cxnChg>
      </pc:sldChg>
      <pc:sldChg chg="addSp delSp modSp new mod ord">
        <pc:chgData name="M11102115" userId="69cd8c4c-84ab-4840-b788-5e15baed7464" providerId="ADAL" clId="{C288BD66-D431-4A14-95D3-0349B3CBD948}" dt="2022-11-29T04:58:29.543" v="1097" actId="20577"/>
        <pc:sldMkLst>
          <pc:docMk/>
          <pc:sldMk cId="1289395485" sldId="291"/>
        </pc:sldMkLst>
        <pc:spChg chg="mod">
          <ac:chgData name="M11102115" userId="69cd8c4c-84ab-4840-b788-5e15baed7464" providerId="ADAL" clId="{C288BD66-D431-4A14-95D3-0349B3CBD948}" dt="2022-11-29T04:58:29.543" v="1097" actId="20577"/>
          <ac:spMkLst>
            <pc:docMk/>
            <pc:sldMk cId="1289395485" sldId="291"/>
            <ac:spMk id="2" creationId="{D0DD93FD-3A2E-4857-BA89-0C5DFDF61799}"/>
          </ac:spMkLst>
        </pc:spChg>
        <pc:spChg chg="del">
          <ac:chgData name="M11102115" userId="69cd8c4c-84ab-4840-b788-5e15baed7464" providerId="ADAL" clId="{C288BD66-D431-4A14-95D3-0349B3CBD948}" dt="2022-11-29T03:26:17.346" v="1028"/>
          <ac:spMkLst>
            <pc:docMk/>
            <pc:sldMk cId="1289395485" sldId="291"/>
            <ac:spMk id="3" creationId="{5591A6EC-F29A-48CA-B5CE-1FD913539087}"/>
          </ac:spMkLst>
        </pc:spChg>
        <pc:spChg chg="add mod">
          <ac:chgData name="M11102115" userId="69cd8c4c-84ab-4840-b788-5e15baed7464" providerId="ADAL" clId="{C288BD66-D431-4A14-95D3-0349B3CBD948}" dt="2022-11-29T03:33:28.313" v="1081" actId="20577"/>
          <ac:spMkLst>
            <pc:docMk/>
            <pc:sldMk cId="1289395485" sldId="291"/>
            <ac:spMk id="7" creationId="{BAF1C0BA-2D73-4ED6-9D1F-1FF33231DB00}"/>
          </ac:spMkLst>
        </pc:spChg>
        <pc:picChg chg="add del mod">
          <ac:chgData name="M11102115" userId="69cd8c4c-84ab-4840-b788-5e15baed7464" providerId="ADAL" clId="{C288BD66-D431-4A14-95D3-0349B3CBD948}" dt="2022-11-29T03:32:50.521" v="1030" actId="478"/>
          <ac:picMkLst>
            <pc:docMk/>
            <pc:sldMk cId="1289395485" sldId="291"/>
            <ac:picMk id="6" creationId="{E1C97D5F-9B78-4531-836F-86CCE4C540F7}"/>
          </ac:picMkLst>
        </pc:picChg>
        <pc:picChg chg="add mod">
          <ac:chgData name="M11102115" userId="69cd8c4c-84ab-4840-b788-5e15baed7464" providerId="ADAL" clId="{C288BD66-D431-4A14-95D3-0349B3CBD948}" dt="2022-11-29T04:58:24.878" v="1085" actId="1076"/>
          <ac:picMkLst>
            <pc:docMk/>
            <pc:sldMk cId="1289395485" sldId="291"/>
            <ac:picMk id="2050" creationId="{12F383DF-8D5F-4A03-8757-A8F3E91F3252}"/>
          </ac:picMkLst>
        </pc:picChg>
      </pc:sldChg>
      <pc:sldChg chg="modSp new mod">
        <pc:chgData name="M11102115" userId="69cd8c4c-84ab-4840-b788-5e15baed7464" providerId="ADAL" clId="{C288BD66-D431-4A14-95D3-0349B3CBD948}" dt="2022-11-29T05:00:53.137" v="1262" actId="20577"/>
        <pc:sldMkLst>
          <pc:docMk/>
          <pc:sldMk cId="3880406574" sldId="292"/>
        </pc:sldMkLst>
        <pc:spChg chg="mod">
          <ac:chgData name="M11102115" userId="69cd8c4c-84ab-4840-b788-5e15baed7464" providerId="ADAL" clId="{C288BD66-D431-4A14-95D3-0349B3CBD948}" dt="2022-11-29T04:59:59.887" v="1109" actId="20577"/>
          <ac:spMkLst>
            <pc:docMk/>
            <pc:sldMk cId="3880406574" sldId="292"/>
            <ac:spMk id="2" creationId="{31590B51-44AA-454E-B117-6C5F13F5348F}"/>
          </ac:spMkLst>
        </pc:spChg>
        <pc:spChg chg="mod">
          <ac:chgData name="M11102115" userId="69cd8c4c-84ab-4840-b788-5e15baed7464" providerId="ADAL" clId="{C288BD66-D431-4A14-95D3-0349B3CBD948}" dt="2022-11-29T05:00:53.137" v="1262" actId="20577"/>
          <ac:spMkLst>
            <pc:docMk/>
            <pc:sldMk cId="3880406574" sldId="292"/>
            <ac:spMk id="3" creationId="{1A6FCBFD-5E10-48AD-87BC-6BBC37AA2824}"/>
          </ac:spMkLst>
        </pc:spChg>
      </pc:sldChg>
      <pc:sldChg chg="modSp new mod">
        <pc:chgData name="M11102115" userId="69cd8c4c-84ab-4840-b788-5e15baed7464" providerId="ADAL" clId="{C288BD66-D431-4A14-95D3-0349B3CBD948}" dt="2022-11-29T05:11:37.438" v="1728"/>
        <pc:sldMkLst>
          <pc:docMk/>
          <pc:sldMk cId="1587944777" sldId="293"/>
        </pc:sldMkLst>
        <pc:spChg chg="mod">
          <ac:chgData name="M11102115" userId="69cd8c4c-84ab-4840-b788-5e15baed7464" providerId="ADAL" clId="{C288BD66-D431-4A14-95D3-0349B3CBD948}" dt="2022-11-29T05:07:54.368" v="1436" actId="20577"/>
          <ac:spMkLst>
            <pc:docMk/>
            <pc:sldMk cId="1587944777" sldId="293"/>
            <ac:spMk id="2" creationId="{DF6E17DF-ABEF-437E-9B6A-5919DBC11019}"/>
          </ac:spMkLst>
        </pc:spChg>
        <pc:spChg chg="mod">
          <ac:chgData name="M11102115" userId="69cd8c4c-84ab-4840-b788-5e15baed7464" providerId="ADAL" clId="{C288BD66-D431-4A14-95D3-0349B3CBD948}" dt="2022-11-29T05:11:37.438" v="1728"/>
          <ac:spMkLst>
            <pc:docMk/>
            <pc:sldMk cId="1587944777" sldId="293"/>
            <ac:spMk id="3" creationId="{F9B36CB5-A41A-486E-A567-BF1BF7535E5C}"/>
          </ac:spMkLst>
        </pc:spChg>
      </pc:sldChg>
    </pc:docChg>
  </pc:docChgLst>
  <pc:docChgLst>
    <pc:chgData name="M11102150" userId="S::m11102150@ms.ntust.edu.tw::9f927715-5630-463f-9783-5bc6bc7b3af7" providerId="AD" clId="Web-{0016FC05-C00E-71DE-5B8E-A97DAF47AC07}"/>
    <pc:docChg chg="addSld delSld modSld sldOrd modSection">
      <pc:chgData name="M11102150" userId="S::m11102150@ms.ntust.edu.tw::9f927715-5630-463f-9783-5bc6bc7b3af7" providerId="AD" clId="Web-{0016FC05-C00E-71DE-5B8E-A97DAF47AC07}" dt="2023-12-09T06:42:02.773" v="316" actId="1076"/>
      <pc:docMkLst>
        <pc:docMk/>
      </pc:docMkLst>
      <pc:sldChg chg="modSp">
        <pc:chgData name="M11102150" userId="S::m11102150@ms.ntust.edu.tw::9f927715-5630-463f-9783-5bc6bc7b3af7" providerId="AD" clId="Web-{0016FC05-C00E-71DE-5B8E-A97DAF47AC07}" dt="2023-12-09T06:01:24.260" v="21" actId="20577"/>
        <pc:sldMkLst>
          <pc:docMk/>
          <pc:sldMk cId="2245453232" sldId="306"/>
        </pc:sldMkLst>
        <pc:spChg chg="mod">
          <ac:chgData name="M11102150" userId="S::m11102150@ms.ntust.edu.tw::9f927715-5630-463f-9783-5bc6bc7b3af7" providerId="AD" clId="Web-{0016FC05-C00E-71DE-5B8E-A97DAF47AC07}" dt="2023-12-09T06:01:24.260" v="21" actId="20577"/>
          <ac:spMkLst>
            <pc:docMk/>
            <pc:sldMk cId="2245453232" sldId="306"/>
            <ac:spMk id="5" creationId="{D747C15B-6C8F-B4BD-F21C-1CFF6822EBC7}"/>
          </ac:spMkLst>
        </pc:spChg>
      </pc:sldChg>
      <pc:sldChg chg="addSp delSp modSp add del replId">
        <pc:chgData name="M11102150" userId="S::m11102150@ms.ntust.edu.tw::9f927715-5630-463f-9783-5bc6bc7b3af7" providerId="AD" clId="Web-{0016FC05-C00E-71DE-5B8E-A97DAF47AC07}" dt="2023-12-09T06:14:47.279" v="156"/>
        <pc:sldMkLst>
          <pc:docMk/>
          <pc:sldMk cId="752351076" sldId="307"/>
        </pc:sldMkLst>
        <pc:spChg chg="del">
          <ac:chgData name="M11102150" userId="S::m11102150@ms.ntust.edu.tw::9f927715-5630-463f-9783-5bc6bc7b3af7" providerId="AD" clId="Web-{0016FC05-C00E-71DE-5B8E-A97DAF47AC07}" dt="2023-12-09T06:01:45.869" v="27"/>
          <ac:spMkLst>
            <pc:docMk/>
            <pc:sldMk cId="752351076" sldId="307"/>
            <ac:spMk id="2" creationId="{BCCC63C1-1A26-7D24-72C5-A3069A34E281}"/>
          </ac:spMkLst>
        </pc:spChg>
        <pc:spChg chg="del mod">
          <ac:chgData name="M11102150" userId="S::m11102150@ms.ntust.edu.tw::9f927715-5630-463f-9783-5bc6bc7b3af7" providerId="AD" clId="Web-{0016FC05-C00E-71DE-5B8E-A97DAF47AC07}" dt="2023-12-09T06:01:42.994" v="26"/>
          <ac:spMkLst>
            <pc:docMk/>
            <pc:sldMk cId="752351076" sldId="307"/>
            <ac:spMk id="5" creationId="{D747C15B-6C8F-B4BD-F21C-1CFF6822EBC7}"/>
          </ac:spMkLst>
        </pc:spChg>
        <pc:spChg chg="add mod">
          <ac:chgData name="M11102150" userId="S::m11102150@ms.ntust.edu.tw::9f927715-5630-463f-9783-5bc6bc7b3af7" providerId="AD" clId="Web-{0016FC05-C00E-71DE-5B8E-A97DAF47AC07}" dt="2023-12-09T06:14:02.966" v="146" actId="20577"/>
          <ac:spMkLst>
            <pc:docMk/>
            <pc:sldMk cId="752351076" sldId="307"/>
            <ac:spMk id="6" creationId="{C4E4A500-15DA-1E34-2367-0A4707220235}"/>
          </ac:spMkLst>
        </pc:spChg>
      </pc:sldChg>
      <pc:sldChg chg="add del replId">
        <pc:chgData name="M11102150" userId="S::m11102150@ms.ntust.edu.tw::9f927715-5630-463f-9783-5bc6bc7b3af7" providerId="AD" clId="Web-{0016FC05-C00E-71DE-5B8E-A97DAF47AC07}" dt="2023-12-09T06:11:19.633" v="97"/>
        <pc:sldMkLst>
          <pc:docMk/>
          <pc:sldMk cId="2096889383" sldId="308"/>
        </pc:sldMkLst>
      </pc:sldChg>
      <pc:sldChg chg="modSp add replId">
        <pc:chgData name="M11102150" userId="S::m11102150@ms.ntust.edu.tw::9f927715-5630-463f-9783-5bc6bc7b3af7" providerId="AD" clId="Web-{0016FC05-C00E-71DE-5B8E-A97DAF47AC07}" dt="2023-12-09T06:15:23.421" v="166" actId="20577"/>
        <pc:sldMkLst>
          <pc:docMk/>
          <pc:sldMk cId="2693979829" sldId="309"/>
        </pc:sldMkLst>
        <pc:spChg chg="mod">
          <ac:chgData name="M11102150" userId="S::m11102150@ms.ntust.edu.tw::9f927715-5630-463f-9783-5bc6bc7b3af7" providerId="AD" clId="Web-{0016FC05-C00E-71DE-5B8E-A97DAF47AC07}" dt="2023-12-09T06:15:23.421" v="166" actId="20577"/>
          <ac:spMkLst>
            <pc:docMk/>
            <pc:sldMk cId="2693979829" sldId="309"/>
            <ac:spMk id="6" creationId="{C4E4A500-15DA-1E34-2367-0A4707220235}"/>
          </ac:spMkLst>
        </pc:spChg>
      </pc:sldChg>
      <pc:sldChg chg="add del replId">
        <pc:chgData name="M11102150" userId="S::m11102150@ms.ntust.edu.tw::9f927715-5630-463f-9783-5bc6bc7b3af7" providerId="AD" clId="Web-{0016FC05-C00E-71DE-5B8E-A97DAF47AC07}" dt="2023-12-09T06:11:22.165" v="98"/>
        <pc:sldMkLst>
          <pc:docMk/>
          <pc:sldMk cId="1999517944" sldId="310"/>
        </pc:sldMkLst>
      </pc:sldChg>
      <pc:sldChg chg="modSp add replId">
        <pc:chgData name="M11102150" userId="S::m11102150@ms.ntust.edu.tw::9f927715-5630-463f-9783-5bc6bc7b3af7" providerId="AD" clId="Web-{0016FC05-C00E-71DE-5B8E-A97DAF47AC07}" dt="2023-12-09T06:14:18.278" v="150" actId="20577"/>
        <pc:sldMkLst>
          <pc:docMk/>
          <pc:sldMk cId="2166603434" sldId="310"/>
        </pc:sldMkLst>
        <pc:spChg chg="mod">
          <ac:chgData name="M11102150" userId="S::m11102150@ms.ntust.edu.tw::9f927715-5630-463f-9783-5bc6bc7b3af7" providerId="AD" clId="Web-{0016FC05-C00E-71DE-5B8E-A97DAF47AC07}" dt="2023-12-09T06:14:18.278" v="150" actId="20577"/>
          <ac:spMkLst>
            <pc:docMk/>
            <pc:sldMk cId="2166603434" sldId="310"/>
            <ac:spMk id="6" creationId="{C4E4A500-15DA-1E34-2367-0A4707220235}"/>
          </ac:spMkLst>
        </pc:spChg>
      </pc:sldChg>
      <pc:sldChg chg="modSp add replId">
        <pc:chgData name="M11102150" userId="S::m11102150@ms.ntust.edu.tw::9f927715-5630-463f-9783-5bc6bc7b3af7" providerId="AD" clId="Web-{0016FC05-C00E-71DE-5B8E-A97DAF47AC07}" dt="2023-12-09T06:14:32.169" v="154" actId="14100"/>
        <pc:sldMkLst>
          <pc:docMk/>
          <pc:sldMk cId="2321952220" sldId="311"/>
        </pc:sldMkLst>
        <pc:spChg chg="mod">
          <ac:chgData name="M11102150" userId="S::m11102150@ms.ntust.edu.tw::9f927715-5630-463f-9783-5bc6bc7b3af7" providerId="AD" clId="Web-{0016FC05-C00E-71DE-5B8E-A97DAF47AC07}" dt="2023-12-09T06:14:32.169" v="154" actId="14100"/>
          <ac:spMkLst>
            <pc:docMk/>
            <pc:sldMk cId="2321952220" sldId="311"/>
            <ac:spMk id="6" creationId="{C4E4A500-15DA-1E34-2367-0A4707220235}"/>
          </ac:spMkLst>
        </pc:spChg>
      </pc:sldChg>
      <pc:sldChg chg="add replId">
        <pc:chgData name="M11102150" userId="S::m11102150@ms.ntust.edu.tw::9f927715-5630-463f-9783-5bc6bc7b3af7" providerId="AD" clId="Web-{0016FC05-C00E-71DE-5B8E-A97DAF47AC07}" dt="2023-12-09T06:14:45.826" v="155"/>
        <pc:sldMkLst>
          <pc:docMk/>
          <pc:sldMk cId="4102378502" sldId="312"/>
        </pc:sldMkLst>
      </pc:sldChg>
      <pc:sldChg chg="addSp delSp modSp add ord replId">
        <pc:chgData name="M11102150" userId="S::m11102150@ms.ntust.edu.tw::9f927715-5630-463f-9783-5bc6bc7b3af7" providerId="AD" clId="Web-{0016FC05-C00E-71DE-5B8E-A97DAF47AC07}" dt="2023-12-09T06:36:01.608" v="277"/>
        <pc:sldMkLst>
          <pc:docMk/>
          <pc:sldMk cId="703157051" sldId="313"/>
        </pc:sldMkLst>
        <pc:spChg chg="del mod">
          <ac:chgData name="M11102150" userId="S::m11102150@ms.ntust.edu.tw::9f927715-5630-463f-9783-5bc6bc7b3af7" providerId="AD" clId="Web-{0016FC05-C00E-71DE-5B8E-A97DAF47AC07}" dt="2023-12-09T06:15:47.890" v="173"/>
          <ac:spMkLst>
            <pc:docMk/>
            <pc:sldMk cId="703157051" sldId="313"/>
            <ac:spMk id="6" creationId="{C4E4A500-15DA-1E34-2367-0A4707220235}"/>
          </ac:spMkLst>
        </pc:spChg>
        <pc:picChg chg="add del mod">
          <ac:chgData name="M11102150" userId="S::m11102150@ms.ntust.edu.tw::9f927715-5630-463f-9783-5bc6bc7b3af7" providerId="AD" clId="Web-{0016FC05-C00E-71DE-5B8E-A97DAF47AC07}" dt="2023-12-09T06:34:24.933" v="267"/>
          <ac:picMkLst>
            <pc:docMk/>
            <pc:sldMk cId="703157051" sldId="313"/>
            <ac:picMk id="2" creationId="{802424B1-0351-E689-75C9-69EFC0A70DA1}"/>
          </ac:picMkLst>
        </pc:picChg>
        <pc:picChg chg="add del mod">
          <ac:chgData name="M11102150" userId="S::m11102150@ms.ntust.edu.tw::9f927715-5630-463f-9783-5bc6bc7b3af7" providerId="AD" clId="Web-{0016FC05-C00E-71DE-5B8E-A97DAF47AC07}" dt="2023-12-09T06:32:29.931" v="248"/>
          <ac:picMkLst>
            <pc:docMk/>
            <pc:sldMk cId="703157051" sldId="313"/>
            <ac:picMk id="5" creationId="{87E45C34-1A23-FF2C-4C56-D9AAC215074D}"/>
          </ac:picMkLst>
        </pc:picChg>
        <pc:picChg chg="add mod">
          <ac:chgData name="M11102150" userId="S::m11102150@ms.ntust.edu.tw::9f927715-5630-463f-9783-5bc6bc7b3af7" providerId="AD" clId="Web-{0016FC05-C00E-71DE-5B8E-A97DAF47AC07}" dt="2023-12-09T06:34:37.449" v="270" actId="1076"/>
          <ac:picMkLst>
            <pc:docMk/>
            <pc:sldMk cId="703157051" sldId="313"/>
            <ac:picMk id="7" creationId="{DA1DF503-1CD9-835C-153D-87181E174ADA}"/>
          </ac:picMkLst>
        </pc:picChg>
        <pc:picChg chg="add del mod">
          <ac:chgData name="M11102150" userId="S::m11102150@ms.ntust.edu.tw::9f927715-5630-463f-9783-5bc6bc7b3af7" providerId="AD" clId="Web-{0016FC05-C00E-71DE-5B8E-A97DAF47AC07}" dt="2023-12-09T06:25:25.920" v="213"/>
          <ac:picMkLst>
            <pc:docMk/>
            <pc:sldMk cId="703157051" sldId="313"/>
            <ac:picMk id="8" creationId="{7DF21BC1-386E-F3AF-051F-C7C5609611B0}"/>
          </ac:picMkLst>
        </pc:picChg>
        <pc:picChg chg="add del mod">
          <ac:chgData name="M11102150" userId="S::m11102150@ms.ntust.edu.tw::9f927715-5630-463f-9783-5bc6bc7b3af7" providerId="AD" clId="Web-{0016FC05-C00E-71DE-5B8E-A97DAF47AC07}" dt="2023-12-09T06:25:25.920" v="212"/>
          <ac:picMkLst>
            <pc:docMk/>
            <pc:sldMk cId="703157051" sldId="313"/>
            <ac:picMk id="9" creationId="{E1A74201-37B8-FF6B-FAEA-4BB8534C4FB5}"/>
          </ac:picMkLst>
        </pc:picChg>
        <pc:picChg chg="add del mod">
          <ac:chgData name="M11102150" userId="S::m11102150@ms.ntust.edu.tw::9f927715-5630-463f-9783-5bc6bc7b3af7" providerId="AD" clId="Web-{0016FC05-C00E-71DE-5B8E-A97DAF47AC07}" dt="2023-12-09T06:25:25.920" v="211"/>
          <ac:picMkLst>
            <pc:docMk/>
            <pc:sldMk cId="703157051" sldId="313"/>
            <ac:picMk id="10" creationId="{86D85FC3-D7B4-D401-E082-2A8E33285583}"/>
          </ac:picMkLst>
        </pc:picChg>
        <pc:picChg chg="add del mod">
          <ac:chgData name="M11102150" userId="S::m11102150@ms.ntust.edu.tw::9f927715-5630-463f-9783-5bc6bc7b3af7" providerId="AD" clId="Web-{0016FC05-C00E-71DE-5B8E-A97DAF47AC07}" dt="2023-12-09T06:25:25.920" v="210"/>
          <ac:picMkLst>
            <pc:docMk/>
            <pc:sldMk cId="703157051" sldId="313"/>
            <ac:picMk id="11" creationId="{40E1CC67-1E2B-5EDB-4DBC-A2359767BB14}"/>
          </ac:picMkLst>
        </pc:picChg>
        <pc:picChg chg="add del mod">
          <ac:chgData name="M11102150" userId="S::m11102150@ms.ntust.edu.tw::9f927715-5630-463f-9783-5bc6bc7b3af7" providerId="AD" clId="Web-{0016FC05-C00E-71DE-5B8E-A97DAF47AC07}" dt="2023-12-09T06:24:52.435" v="202"/>
          <ac:picMkLst>
            <pc:docMk/>
            <pc:sldMk cId="703157051" sldId="313"/>
            <ac:picMk id="12" creationId="{C0D17A7F-7A5B-0952-DF4C-39ED690403B0}"/>
          </ac:picMkLst>
        </pc:picChg>
      </pc:sldChg>
      <pc:sldChg chg="addSp delSp modSp add ord replId">
        <pc:chgData name="M11102150" userId="S::m11102150@ms.ntust.edu.tw::9f927715-5630-463f-9783-5bc6bc7b3af7" providerId="AD" clId="Web-{0016FC05-C00E-71DE-5B8E-A97DAF47AC07}" dt="2023-12-09T06:32:16.008" v="245" actId="14100"/>
        <pc:sldMkLst>
          <pc:docMk/>
          <pc:sldMk cId="272005234" sldId="314"/>
        </pc:sldMkLst>
        <pc:picChg chg="del">
          <ac:chgData name="M11102150" userId="S::m11102150@ms.ntust.edu.tw::9f927715-5630-463f-9783-5bc6bc7b3af7" providerId="AD" clId="Web-{0016FC05-C00E-71DE-5B8E-A97DAF47AC07}" dt="2023-12-09T06:23:37.948" v="192"/>
          <ac:picMkLst>
            <pc:docMk/>
            <pc:sldMk cId="272005234" sldId="314"/>
            <ac:picMk id="2" creationId="{802424B1-0351-E689-75C9-69EFC0A70DA1}"/>
          </ac:picMkLst>
        </pc:picChg>
        <pc:picChg chg="del">
          <ac:chgData name="M11102150" userId="S::m11102150@ms.ntust.edu.tw::9f927715-5630-463f-9783-5bc6bc7b3af7" providerId="AD" clId="Web-{0016FC05-C00E-71DE-5B8E-A97DAF47AC07}" dt="2023-12-09T06:23:36.151" v="191"/>
          <ac:picMkLst>
            <pc:docMk/>
            <pc:sldMk cId="272005234" sldId="314"/>
            <ac:picMk id="5" creationId="{87E45C34-1A23-FF2C-4C56-D9AAC215074D}"/>
          </ac:picMkLst>
        </pc:picChg>
        <pc:picChg chg="add mod">
          <ac:chgData name="M11102150" userId="S::m11102150@ms.ntust.edu.tw::9f927715-5630-463f-9783-5bc6bc7b3af7" providerId="AD" clId="Web-{0016FC05-C00E-71DE-5B8E-A97DAF47AC07}" dt="2023-12-09T06:32:16.008" v="245" actId="14100"/>
          <ac:picMkLst>
            <pc:docMk/>
            <pc:sldMk cId="272005234" sldId="314"/>
            <ac:picMk id="6" creationId="{A24C6C4D-E51B-47BE-1E9E-D240397B770C}"/>
          </ac:picMkLst>
        </pc:picChg>
        <pc:picChg chg="del">
          <ac:chgData name="M11102150" userId="S::m11102150@ms.ntust.edu.tw::9f927715-5630-463f-9783-5bc6bc7b3af7" providerId="AD" clId="Web-{0016FC05-C00E-71DE-5B8E-A97DAF47AC07}" dt="2023-12-09T06:23:35.667" v="190"/>
          <ac:picMkLst>
            <pc:docMk/>
            <pc:sldMk cId="272005234" sldId="314"/>
            <ac:picMk id="7" creationId="{DA1DF503-1CD9-835C-153D-87181E174ADA}"/>
          </ac:picMkLst>
        </pc:picChg>
        <pc:picChg chg="del">
          <ac:chgData name="M11102150" userId="S::m11102150@ms.ntust.edu.tw::9f927715-5630-463f-9783-5bc6bc7b3af7" providerId="AD" clId="Web-{0016FC05-C00E-71DE-5B8E-A97DAF47AC07}" dt="2023-12-09T06:23:35.042" v="189"/>
          <ac:picMkLst>
            <pc:docMk/>
            <pc:sldMk cId="272005234" sldId="314"/>
            <ac:picMk id="8" creationId="{7DF21BC1-386E-F3AF-051F-C7C5609611B0}"/>
          </ac:picMkLst>
        </pc:picChg>
        <pc:picChg chg="del">
          <ac:chgData name="M11102150" userId="S::m11102150@ms.ntust.edu.tw::9f927715-5630-463f-9783-5bc6bc7b3af7" providerId="AD" clId="Web-{0016FC05-C00E-71DE-5B8E-A97DAF47AC07}" dt="2023-12-09T06:23:33.448" v="187"/>
          <ac:picMkLst>
            <pc:docMk/>
            <pc:sldMk cId="272005234" sldId="314"/>
            <ac:picMk id="9" creationId="{E1A74201-37B8-FF6B-FAEA-4BB8534C4FB5}"/>
          </ac:picMkLst>
        </pc:picChg>
        <pc:picChg chg="del">
          <ac:chgData name="M11102150" userId="S::m11102150@ms.ntust.edu.tw::9f927715-5630-463f-9783-5bc6bc7b3af7" providerId="AD" clId="Web-{0016FC05-C00E-71DE-5B8E-A97DAF47AC07}" dt="2023-12-09T06:23:34.558" v="188"/>
          <ac:picMkLst>
            <pc:docMk/>
            <pc:sldMk cId="272005234" sldId="314"/>
            <ac:picMk id="10" creationId="{86D85FC3-D7B4-D401-E082-2A8E33285583}"/>
          </ac:picMkLst>
        </pc:picChg>
        <pc:picChg chg="del">
          <ac:chgData name="M11102150" userId="S::m11102150@ms.ntust.edu.tw::9f927715-5630-463f-9783-5bc6bc7b3af7" providerId="AD" clId="Web-{0016FC05-C00E-71DE-5B8E-A97DAF47AC07}" dt="2023-12-09T06:23:31.636" v="186"/>
          <ac:picMkLst>
            <pc:docMk/>
            <pc:sldMk cId="272005234" sldId="314"/>
            <ac:picMk id="11" creationId="{40E1CC67-1E2B-5EDB-4DBC-A2359767BB14}"/>
          </ac:picMkLst>
        </pc:picChg>
        <pc:picChg chg="del mod">
          <ac:chgData name="M11102150" userId="S::m11102150@ms.ntust.edu.tw::9f927715-5630-463f-9783-5bc6bc7b3af7" providerId="AD" clId="Web-{0016FC05-C00E-71DE-5B8E-A97DAF47AC07}" dt="2023-12-09T06:27:09.469" v="239"/>
          <ac:picMkLst>
            <pc:docMk/>
            <pc:sldMk cId="272005234" sldId="314"/>
            <ac:picMk id="12" creationId="{C0D17A7F-7A5B-0952-DF4C-39ED690403B0}"/>
          </ac:picMkLst>
        </pc:picChg>
      </pc:sldChg>
      <pc:sldChg chg="addSp delSp modSp new ord">
        <pc:chgData name="M11102150" userId="S::m11102150@ms.ntust.edu.tw::9f927715-5630-463f-9783-5bc6bc7b3af7" providerId="AD" clId="Web-{0016FC05-C00E-71DE-5B8E-A97DAF47AC07}" dt="2023-12-09T06:40:34.974" v="294"/>
        <pc:sldMkLst>
          <pc:docMk/>
          <pc:sldMk cId="999749768" sldId="315"/>
        </pc:sldMkLst>
        <pc:spChg chg="del">
          <ac:chgData name="M11102150" userId="S::m11102150@ms.ntust.edu.tw::9f927715-5630-463f-9783-5bc6bc7b3af7" providerId="AD" clId="Web-{0016FC05-C00E-71DE-5B8E-A97DAF47AC07}" dt="2023-12-09T06:25:38.279" v="215"/>
          <ac:spMkLst>
            <pc:docMk/>
            <pc:sldMk cId="999749768" sldId="315"/>
            <ac:spMk id="2" creationId="{1775F7DA-CA84-61B3-E73D-4B2075C33AFD}"/>
          </ac:spMkLst>
        </pc:spChg>
        <pc:spChg chg="del">
          <ac:chgData name="M11102150" userId="S::m11102150@ms.ntust.edu.tw::9f927715-5630-463f-9783-5bc6bc7b3af7" providerId="AD" clId="Web-{0016FC05-C00E-71DE-5B8E-A97DAF47AC07}" dt="2023-12-09T06:25:33.232" v="214"/>
          <ac:spMkLst>
            <pc:docMk/>
            <pc:sldMk cId="999749768" sldId="315"/>
            <ac:spMk id="3" creationId="{E298202D-AF9F-0EA4-C451-55B4B502A163}"/>
          </ac:spMkLst>
        </pc:spChg>
        <pc:picChg chg="add del mod">
          <ac:chgData name="M11102150" userId="S::m11102150@ms.ntust.edu.tw::9f927715-5630-463f-9783-5bc6bc7b3af7" providerId="AD" clId="Web-{0016FC05-C00E-71DE-5B8E-A97DAF47AC07}" dt="2023-12-09T06:27:21.876" v="240"/>
          <ac:picMkLst>
            <pc:docMk/>
            <pc:sldMk cId="999749768" sldId="315"/>
            <ac:picMk id="5" creationId="{A1C978CB-7BD7-1021-7153-40EFFE350D8E}"/>
          </ac:picMkLst>
        </pc:picChg>
        <pc:picChg chg="add del mod">
          <ac:chgData name="M11102150" userId="S::m11102150@ms.ntust.edu.tw::9f927715-5630-463f-9783-5bc6bc7b3af7" providerId="AD" clId="Web-{0016FC05-C00E-71DE-5B8E-A97DAF47AC07}" dt="2023-12-09T06:26:15.702" v="227"/>
          <ac:picMkLst>
            <pc:docMk/>
            <pc:sldMk cId="999749768" sldId="315"/>
            <ac:picMk id="6" creationId="{1BC66B58-9908-16CC-4BF2-360F5E32F148}"/>
          </ac:picMkLst>
        </pc:picChg>
        <pc:picChg chg="add del mod">
          <ac:chgData name="M11102150" userId="S::m11102150@ms.ntust.edu.tw::9f927715-5630-463f-9783-5bc6bc7b3af7" providerId="AD" clId="Web-{0016FC05-C00E-71DE-5B8E-A97DAF47AC07}" dt="2023-12-09T06:26:42.062" v="233"/>
          <ac:picMkLst>
            <pc:docMk/>
            <pc:sldMk cId="999749768" sldId="315"/>
            <ac:picMk id="7" creationId="{CEA7D19B-2847-0D32-8CF2-E30E55EDBE0D}"/>
          </ac:picMkLst>
        </pc:picChg>
        <pc:picChg chg="add del mod">
          <ac:chgData name="M11102150" userId="S::m11102150@ms.ntust.edu.tw::9f927715-5630-463f-9783-5bc6bc7b3af7" providerId="AD" clId="Web-{0016FC05-C00E-71DE-5B8E-A97DAF47AC07}" dt="2023-12-09T06:36:26.077" v="279"/>
          <ac:picMkLst>
            <pc:docMk/>
            <pc:sldMk cId="999749768" sldId="315"/>
            <ac:picMk id="8" creationId="{71797E4D-C96B-662C-1F2F-5337529304F6}"/>
          </ac:picMkLst>
        </pc:picChg>
        <pc:picChg chg="add mod">
          <ac:chgData name="M11102150" userId="S::m11102150@ms.ntust.edu.tw::9f927715-5630-463f-9783-5bc6bc7b3af7" providerId="AD" clId="Web-{0016FC05-C00E-71DE-5B8E-A97DAF47AC07}" dt="2023-12-09T06:36:44.109" v="283" actId="1076"/>
          <ac:picMkLst>
            <pc:docMk/>
            <pc:sldMk cId="999749768" sldId="315"/>
            <ac:picMk id="9" creationId="{E11362D2-2B3F-7D2E-2650-F2CDD8610B9B}"/>
          </ac:picMkLst>
        </pc:picChg>
      </pc:sldChg>
      <pc:sldChg chg="addSp delSp modSp new">
        <pc:chgData name="M11102150" userId="S::m11102150@ms.ntust.edu.tw::9f927715-5630-463f-9783-5bc6bc7b3af7" providerId="AD" clId="Web-{0016FC05-C00E-71DE-5B8E-A97DAF47AC07}" dt="2023-12-09T06:41:30.147" v="307" actId="14100"/>
        <pc:sldMkLst>
          <pc:docMk/>
          <pc:sldMk cId="4244620759" sldId="316"/>
        </pc:sldMkLst>
        <pc:spChg chg="del">
          <ac:chgData name="M11102150" userId="S::m11102150@ms.ntust.edu.tw::9f927715-5630-463f-9783-5bc6bc7b3af7" providerId="AD" clId="Web-{0016FC05-C00E-71DE-5B8E-A97DAF47AC07}" dt="2023-12-09T06:26:00.436" v="222"/>
          <ac:spMkLst>
            <pc:docMk/>
            <pc:sldMk cId="4244620759" sldId="316"/>
            <ac:spMk id="2" creationId="{E5606E56-4C0A-966B-888D-B50C33DEB70F}"/>
          </ac:spMkLst>
        </pc:spChg>
        <pc:spChg chg="del">
          <ac:chgData name="M11102150" userId="S::m11102150@ms.ntust.edu.tw::9f927715-5630-463f-9783-5bc6bc7b3af7" providerId="AD" clId="Web-{0016FC05-C00E-71DE-5B8E-A97DAF47AC07}" dt="2023-12-09T06:25:54.264" v="221"/>
          <ac:spMkLst>
            <pc:docMk/>
            <pc:sldMk cId="4244620759" sldId="316"/>
            <ac:spMk id="3" creationId="{38D2F46B-606C-0EBD-FB12-BB0A3EF7296D}"/>
          </ac:spMkLst>
        </pc:spChg>
        <pc:picChg chg="add del mod">
          <ac:chgData name="M11102150" userId="S::m11102150@ms.ntust.edu.tw::9f927715-5630-463f-9783-5bc6bc7b3af7" providerId="AD" clId="Web-{0016FC05-C00E-71DE-5B8E-A97DAF47AC07}" dt="2023-12-09T06:41:14.037" v="302"/>
          <ac:picMkLst>
            <pc:docMk/>
            <pc:sldMk cId="4244620759" sldId="316"/>
            <ac:picMk id="5" creationId="{9EDBD7F3-104A-26FC-10BA-7F8705B5671B}"/>
          </ac:picMkLst>
        </pc:picChg>
        <pc:picChg chg="add mod">
          <ac:chgData name="M11102150" userId="S::m11102150@ms.ntust.edu.tw::9f927715-5630-463f-9783-5bc6bc7b3af7" providerId="AD" clId="Web-{0016FC05-C00E-71DE-5B8E-A97DAF47AC07}" dt="2023-12-09T06:41:30.147" v="307" actId="14100"/>
          <ac:picMkLst>
            <pc:docMk/>
            <pc:sldMk cId="4244620759" sldId="316"/>
            <ac:picMk id="6" creationId="{85220B1C-33BE-9076-B921-93C7971884B8}"/>
          </ac:picMkLst>
        </pc:picChg>
      </pc:sldChg>
      <pc:sldChg chg="addSp delSp modSp new">
        <pc:chgData name="M11102150" userId="S::m11102150@ms.ntust.edu.tw::9f927715-5630-463f-9783-5bc6bc7b3af7" providerId="AD" clId="Web-{0016FC05-C00E-71DE-5B8E-A97DAF47AC07}" dt="2023-12-09T06:42:02.773" v="316" actId="1076"/>
        <pc:sldMkLst>
          <pc:docMk/>
          <pc:sldMk cId="3195174681" sldId="317"/>
        </pc:sldMkLst>
        <pc:spChg chg="del">
          <ac:chgData name="M11102150" userId="S::m11102150@ms.ntust.edu.tw::9f927715-5630-463f-9783-5bc6bc7b3af7" providerId="AD" clId="Web-{0016FC05-C00E-71DE-5B8E-A97DAF47AC07}" dt="2023-12-09T06:26:26.828" v="230"/>
          <ac:spMkLst>
            <pc:docMk/>
            <pc:sldMk cId="3195174681" sldId="317"/>
            <ac:spMk id="2" creationId="{1AD68C52-25C6-F93B-AA9A-3B565FC038D7}"/>
          </ac:spMkLst>
        </pc:spChg>
        <pc:spChg chg="del">
          <ac:chgData name="M11102150" userId="S::m11102150@ms.ntust.edu.tw::9f927715-5630-463f-9783-5bc6bc7b3af7" providerId="AD" clId="Web-{0016FC05-C00E-71DE-5B8E-A97DAF47AC07}" dt="2023-12-09T06:26:32.265" v="231"/>
          <ac:spMkLst>
            <pc:docMk/>
            <pc:sldMk cId="3195174681" sldId="317"/>
            <ac:spMk id="3" creationId="{23480869-E63B-2767-FE08-C58B2934D5CE}"/>
          </ac:spMkLst>
        </pc:spChg>
        <pc:picChg chg="add del mod">
          <ac:chgData name="M11102150" userId="S::m11102150@ms.ntust.edu.tw::9f927715-5630-463f-9783-5bc6bc7b3af7" providerId="AD" clId="Web-{0016FC05-C00E-71DE-5B8E-A97DAF47AC07}" dt="2023-12-09T06:41:38.147" v="308"/>
          <ac:picMkLst>
            <pc:docMk/>
            <pc:sldMk cId="3195174681" sldId="317"/>
            <ac:picMk id="5" creationId="{4C2FC89A-5E13-6444-B045-37654F1D844E}"/>
          </ac:picMkLst>
        </pc:picChg>
        <pc:picChg chg="add mod">
          <ac:chgData name="M11102150" userId="S::m11102150@ms.ntust.edu.tw::9f927715-5630-463f-9783-5bc6bc7b3af7" providerId="AD" clId="Web-{0016FC05-C00E-71DE-5B8E-A97DAF47AC07}" dt="2023-12-09T06:42:02.773" v="316" actId="1076"/>
          <ac:picMkLst>
            <pc:docMk/>
            <pc:sldMk cId="3195174681" sldId="317"/>
            <ac:picMk id="6" creationId="{D9A85372-5134-FE3F-42B2-4C61B502C8DF}"/>
          </ac:picMkLst>
        </pc:picChg>
      </pc:sldChg>
      <pc:sldChg chg="addSp delSp modSp add ord replId">
        <pc:chgData name="M11102150" userId="S::m11102150@ms.ntust.edu.tw::9f927715-5630-463f-9783-5bc6bc7b3af7" providerId="AD" clId="Web-{0016FC05-C00E-71DE-5B8E-A97DAF47AC07}" dt="2023-12-09T06:38:33.768" v="291"/>
        <pc:sldMkLst>
          <pc:docMk/>
          <pc:sldMk cId="724701146" sldId="318"/>
        </pc:sldMkLst>
        <pc:picChg chg="add del mod">
          <ac:chgData name="M11102150" userId="S::m11102150@ms.ntust.edu.tw::9f927715-5630-463f-9783-5bc6bc7b3af7" providerId="AD" clId="Web-{0016FC05-C00E-71DE-5B8E-A97DAF47AC07}" dt="2023-12-09T06:38:04.970" v="290"/>
          <ac:picMkLst>
            <pc:docMk/>
            <pc:sldMk cId="724701146" sldId="318"/>
            <ac:picMk id="2" creationId="{F2788FE1-AACA-0265-BCB4-408FEA86227D}"/>
          </ac:picMkLst>
        </pc:picChg>
        <pc:picChg chg="add mod">
          <ac:chgData name="M11102150" userId="S::m11102150@ms.ntust.edu.tw::9f927715-5630-463f-9783-5bc6bc7b3af7" providerId="AD" clId="Web-{0016FC05-C00E-71DE-5B8E-A97DAF47AC07}" dt="2023-12-09T06:38:33.768" v="291"/>
          <ac:picMkLst>
            <pc:docMk/>
            <pc:sldMk cId="724701146" sldId="318"/>
            <ac:picMk id="3" creationId="{943AA5F4-D5F1-C965-FFB0-9AF9B6CB502C}"/>
          </ac:picMkLst>
        </pc:picChg>
      </pc:sldChg>
      <pc:sldChg chg="delSp modSp add ord replId">
        <pc:chgData name="M11102150" userId="S::m11102150@ms.ntust.edu.tw::9f927715-5630-463f-9783-5bc6bc7b3af7" providerId="AD" clId="Web-{0016FC05-C00E-71DE-5B8E-A97DAF47AC07}" dt="2023-12-09T06:36:01.608" v="276"/>
        <pc:sldMkLst>
          <pc:docMk/>
          <pc:sldMk cId="2123160505" sldId="319"/>
        </pc:sldMkLst>
        <pc:picChg chg="del">
          <ac:chgData name="M11102150" userId="S::m11102150@ms.ntust.edu.tw::9f927715-5630-463f-9783-5bc6bc7b3af7" providerId="AD" clId="Web-{0016FC05-C00E-71DE-5B8E-A97DAF47AC07}" dt="2023-12-09T06:33:00.775" v="252"/>
          <ac:picMkLst>
            <pc:docMk/>
            <pc:sldMk cId="2123160505" sldId="319"/>
            <ac:picMk id="2" creationId="{802424B1-0351-E689-75C9-69EFC0A70DA1}"/>
          </ac:picMkLst>
        </pc:picChg>
        <pc:picChg chg="mod">
          <ac:chgData name="M11102150" userId="S::m11102150@ms.ntust.edu.tw::9f927715-5630-463f-9783-5bc6bc7b3af7" providerId="AD" clId="Web-{0016FC05-C00E-71DE-5B8E-A97DAF47AC07}" dt="2023-12-09T06:35:07.528" v="275" actId="1076"/>
          <ac:picMkLst>
            <pc:docMk/>
            <pc:sldMk cId="2123160505" sldId="319"/>
            <ac:picMk id="5" creationId="{87E45C34-1A23-FF2C-4C56-D9AAC215074D}"/>
          </ac:picMkLst>
        </pc:picChg>
        <pc:picChg chg="del">
          <ac:chgData name="M11102150" userId="S::m11102150@ms.ntust.edu.tw::9f927715-5630-463f-9783-5bc6bc7b3af7" providerId="AD" clId="Web-{0016FC05-C00E-71DE-5B8E-A97DAF47AC07}" dt="2023-12-09T06:34:52.278" v="271"/>
          <ac:picMkLst>
            <pc:docMk/>
            <pc:sldMk cId="2123160505" sldId="319"/>
            <ac:picMk id="7" creationId="{DA1DF503-1CD9-835C-153D-87181E174ADA}"/>
          </ac:picMkLst>
        </pc:picChg>
      </pc:sldChg>
      <pc:sldChg chg="addSp delSp modSp add replId">
        <pc:chgData name="M11102150" userId="S::m11102150@ms.ntust.edu.tw::9f927715-5630-463f-9783-5bc6bc7b3af7" providerId="AD" clId="Web-{0016FC05-C00E-71DE-5B8E-A97DAF47AC07}" dt="2023-12-09T06:41:07.928" v="301" actId="1076"/>
        <pc:sldMkLst>
          <pc:docMk/>
          <pc:sldMk cId="1418207956" sldId="320"/>
        </pc:sldMkLst>
        <pc:picChg chg="add mod">
          <ac:chgData name="M11102150" userId="S::m11102150@ms.ntust.edu.tw::9f927715-5630-463f-9783-5bc6bc7b3af7" providerId="AD" clId="Web-{0016FC05-C00E-71DE-5B8E-A97DAF47AC07}" dt="2023-12-09T06:41:07.928" v="301" actId="1076"/>
          <ac:picMkLst>
            <pc:docMk/>
            <pc:sldMk cId="1418207956" sldId="320"/>
            <ac:picMk id="2" creationId="{9BDDB7EB-DB79-8E0F-6338-BDC865A1DBAF}"/>
          </ac:picMkLst>
        </pc:picChg>
        <pc:picChg chg="del mod">
          <ac:chgData name="M11102150" userId="S::m11102150@ms.ntust.edu.tw::9f927715-5630-463f-9783-5bc6bc7b3af7" providerId="AD" clId="Web-{0016FC05-C00E-71DE-5B8E-A97DAF47AC07}" dt="2023-12-09T06:38:54.487" v="292"/>
          <ac:picMkLst>
            <pc:docMk/>
            <pc:sldMk cId="1418207956" sldId="320"/>
            <ac:picMk id="8" creationId="{71797E4D-C96B-662C-1F2F-5337529304F6}"/>
          </ac:picMkLst>
        </pc:picChg>
      </pc:sldChg>
    </pc:docChg>
  </pc:docChgLst>
  <pc:docChgLst>
    <pc:chgData name="M11102115" userId="69cd8c4c-84ab-4840-b788-5e15baed7464" providerId="ADAL" clId="{90F23DBB-CD1C-4916-80BD-E4262207A418}"/>
    <pc:docChg chg="undo custSel addSld modSld modSection">
      <pc:chgData name="M11102115" userId="69cd8c4c-84ab-4840-b788-5e15baed7464" providerId="ADAL" clId="{90F23DBB-CD1C-4916-80BD-E4262207A418}" dt="2022-11-07T12:22:29.023" v="2254" actId="20577"/>
      <pc:docMkLst>
        <pc:docMk/>
      </pc:docMkLst>
      <pc:sldChg chg="addSp modSp mod">
        <pc:chgData name="M11102115" userId="69cd8c4c-84ab-4840-b788-5e15baed7464" providerId="ADAL" clId="{90F23DBB-CD1C-4916-80BD-E4262207A418}" dt="2022-11-07T12:21:37.766" v="2249" actId="20577"/>
        <pc:sldMkLst>
          <pc:docMk/>
          <pc:sldMk cId="1729883898" sldId="281"/>
        </pc:sldMkLst>
        <pc:spChg chg="mod">
          <ac:chgData name="M11102115" userId="69cd8c4c-84ab-4840-b788-5e15baed7464" providerId="ADAL" clId="{90F23DBB-CD1C-4916-80BD-E4262207A418}" dt="2022-11-07T11:36:56.836" v="4" actId="404"/>
          <ac:spMkLst>
            <pc:docMk/>
            <pc:sldMk cId="1729883898" sldId="281"/>
            <ac:spMk id="2" creationId="{00000000-0000-0000-0000-000000000000}"/>
          </ac:spMkLst>
        </pc:spChg>
        <pc:spChg chg="mod">
          <ac:chgData name="M11102115" userId="69cd8c4c-84ab-4840-b788-5e15baed7464" providerId="ADAL" clId="{90F23DBB-CD1C-4916-80BD-E4262207A418}" dt="2022-11-07T12:21:37.766" v="2249" actId="20577"/>
          <ac:spMkLst>
            <pc:docMk/>
            <pc:sldMk cId="1729883898" sldId="281"/>
            <ac:spMk id="3" creationId="{00000000-0000-0000-0000-000000000000}"/>
          </ac:spMkLst>
        </pc:spChg>
        <pc:picChg chg="add mod">
          <ac:chgData name="M11102115" userId="69cd8c4c-84ab-4840-b788-5e15baed7464" providerId="ADAL" clId="{90F23DBB-CD1C-4916-80BD-E4262207A418}" dt="2022-11-07T12:19:26.905" v="2216" actId="1076"/>
          <ac:picMkLst>
            <pc:docMk/>
            <pc:sldMk cId="1729883898" sldId="281"/>
            <ac:picMk id="6" creationId="{6D383135-2D93-4C77-9CA8-EB3E47EE4C56}"/>
          </ac:picMkLst>
        </pc:picChg>
      </pc:sldChg>
      <pc:sldChg chg="addSp modSp new mod">
        <pc:chgData name="M11102115" userId="69cd8c4c-84ab-4840-b788-5e15baed7464" providerId="ADAL" clId="{90F23DBB-CD1C-4916-80BD-E4262207A418}" dt="2022-11-07T12:21:17.786" v="2229" actId="20577"/>
        <pc:sldMkLst>
          <pc:docMk/>
          <pc:sldMk cId="3029404304" sldId="282"/>
        </pc:sldMkLst>
        <pc:spChg chg="mod">
          <ac:chgData name="M11102115" userId="69cd8c4c-84ab-4840-b788-5e15baed7464" providerId="ADAL" clId="{90F23DBB-CD1C-4916-80BD-E4262207A418}" dt="2022-11-07T11:43:16.614" v="318" actId="20577"/>
          <ac:spMkLst>
            <pc:docMk/>
            <pc:sldMk cId="3029404304" sldId="282"/>
            <ac:spMk id="2" creationId="{8002D8EA-E01F-470E-92C4-347106BCF837}"/>
          </ac:spMkLst>
        </pc:spChg>
        <pc:spChg chg="mod">
          <ac:chgData name="M11102115" userId="69cd8c4c-84ab-4840-b788-5e15baed7464" providerId="ADAL" clId="{90F23DBB-CD1C-4916-80BD-E4262207A418}" dt="2022-11-07T12:21:17.786" v="2229" actId="20577"/>
          <ac:spMkLst>
            <pc:docMk/>
            <pc:sldMk cId="3029404304" sldId="282"/>
            <ac:spMk id="3" creationId="{F3443D20-D054-4EF7-A653-F442A2A4AF47}"/>
          </ac:spMkLst>
        </pc:spChg>
        <pc:picChg chg="add mod">
          <ac:chgData name="M11102115" userId="69cd8c4c-84ab-4840-b788-5e15baed7464" providerId="ADAL" clId="{90F23DBB-CD1C-4916-80BD-E4262207A418}" dt="2022-11-07T11:47:09.703" v="523" actId="1076"/>
          <ac:picMkLst>
            <pc:docMk/>
            <pc:sldMk cId="3029404304" sldId="282"/>
            <ac:picMk id="6" creationId="{3187D484-09AE-41E1-87F8-88B20A50F458}"/>
          </ac:picMkLst>
        </pc:picChg>
        <pc:picChg chg="add mod">
          <ac:chgData name="M11102115" userId="69cd8c4c-84ab-4840-b788-5e15baed7464" providerId="ADAL" clId="{90F23DBB-CD1C-4916-80BD-E4262207A418}" dt="2022-11-07T11:47:19.777" v="525" actId="1076"/>
          <ac:picMkLst>
            <pc:docMk/>
            <pc:sldMk cId="3029404304" sldId="282"/>
            <ac:picMk id="8" creationId="{D1C18667-3F12-4864-8071-A671F0C31F70}"/>
          </ac:picMkLst>
        </pc:picChg>
      </pc:sldChg>
      <pc:sldChg chg="addSp modSp new mod">
        <pc:chgData name="M11102115" userId="69cd8c4c-84ab-4840-b788-5e15baed7464" providerId="ADAL" clId="{90F23DBB-CD1C-4916-80BD-E4262207A418}" dt="2022-11-07T12:08:12.799" v="1507" actId="404"/>
        <pc:sldMkLst>
          <pc:docMk/>
          <pc:sldMk cId="2644023771" sldId="283"/>
        </pc:sldMkLst>
        <pc:spChg chg="mod">
          <ac:chgData name="M11102115" userId="69cd8c4c-84ab-4840-b788-5e15baed7464" providerId="ADAL" clId="{90F23DBB-CD1C-4916-80BD-E4262207A418}" dt="2022-11-07T11:48:24.814" v="532" actId="404"/>
          <ac:spMkLst>
            <pc:docMk/>
            <pc:sldMk cId="2644023771" sldId="283"/>
            <ac:spMk id="2" creationId="{A33B78F2-534B-46A2-B910-6292E2FCD170}"/>
          </ac:spMkLst>
        </pc:spChg>
        <pc:spChg chg="mod">
          <ac:chgData name="M11102115" userId="69cd8c4c-84ab-4840-b788-5e15baed7464" providerId="ADAL" clId="{90F23DBB-CD1C-4916-80BD-E4262207A418}" dt="2022-11-07T12:08:12.799" v="1507" actId="404"/>
          <ac:spMkLst>
            <pc:docMk/>
            <pc:sldMk cId="2644023771" sldId="283"/>
            <ac:spMk id="3" creationId="{9FEAFCF6-8F79-4B3F-B88C-246742037028}"/>
          </ac:spMkLst>
        </pc:spChg>
        <pc:picChg chg="add mod">
          <ac:chgData name="M11102115" userId="69cd8c4c-84ab-4840-b788-5e15baed7464" providerId="ADAL" clId="{90F23DBB-CD1C-4916-80BD-E4262207A418}" dt="2022-11-07T11:55:11.309" v="707" actId="1076"/>
          <ac:picMkLst>
            <pc:docMk/>
            <pc:sldMk cId="2644023771" sldId="283"/>
            <ac:picMk id="6" creationId="{69C11F37-2C92-498F-99F2-81B3BF251F3D}"/>
          </ac:picMkLst>
        </pc:picChg>
        <pc:picChg chg="add mod">
          <ac:chgData name="M11102115" userId="69cd8c4c-84ab-4840-b788-5e15baed7464" providerId="ADAL" clId="{90F23DBB-CD1C-4916-80BD-E4262207A418}" dt="2022-11-07T11:55:29.951" v="710" actId="1076"/>
          <ac:picMkLst>
            <pc:docMk/>
            <pc:sldMk cId="2644023771" sldId="283"/>
            <ac:picMk id="8" creationId="{16CDC6E5-2A22-4AF8-B048-A805573C44CC}"/>
          </ac:picMkLst>
        </pc:picChg>
      </pc:sldChg>
      <pc:sldChg chg="addSp modSp new mod">
        <pc:chgData name="M11102115" userId="69cd8c4c-84ab-4840-b788-5e15baed7464" providerId="ADAL" clId="{90F23DBB-CD1C-4916-80BD-E4262207A418}" dt="2022-11-07T12:22:29.023" v="2254" actId="20577"/>
        <pc:sldMkLst>
          <pc:docMk/>
          <pc:sldMk cId="1843684200" sldId="284"/>
        </pc:sldMkLst>
        <pc:spChg chg="mod">
          <ac:chgData name="M11102115" userId="69cd8c4c-84ab-4840-b788-5e15baed7464" providerId="ADAL" clId="{90F23DBB-CD1C-4916-80BD-E4262207A418}" dt="2022-11-07T11:55:58.271" v="721" actId="404"/>
          <ac:spMkLst>
            <pc:docMk/>
            <pc:sldMk cId="1843684200" sldId="284"/>
            <ac:spMk id="2" creationId="{E69E3244-1D4A-4C47-AC73-09C585D741C6}"/>
          </ac:spMkLst>
        </pc:spChg>
        <pc:spChg chg="mod">
          <ac:chgData name="M11102115" userId="69cd8c4c-84ab-4840-b788-5e15baed7464" providerId="ADAL" clId="{90F23DBB-CD1C-4916-80BD-E4262207A418}" dt="2022-11-07T12:22:29.023" v="2254" actId="20577"/>
          <ac:spMkLst>
            <pc:docMk/>
            <pc:sldMk cId="1843684200" sldId="284"/>
            <ac:spMk id="3" creationId="{D6B13BF1-2B28-4CF1-B26C-FAC720DB43FB}"/>
          </ac:spMkLst>
        </pc:spChg>
        <pc:picChg chg="add mod">
          <ac:chgData name="M11102115" userId="69cd8c4c-84ab-4840-b788-5e15baed7464" providerId="ADAL" clId="{90F23DBB-CD1C-4916-80BD-E4262207A418}" dt="2022-11-07T12:00:18.355" v="1077" actId="1076"/>
          <ac:picMkLst>
            <pc:docMk/>
            <pc:sldMk cId="1843684200" sldId="284"/>
            <ac:picMk id="6" creationId="{93529D50-18C5-4A93-88D7-B380E48BF2A9}"/>
          </ac:picMkLst>
        </pc:picChg>
        <pc:picChg chg="add mod">
          <ac:chgData name="M11102115" userId="69cd8c4c-84ab-4840-b788-5e15baed7464" providerId="ADAL" clId="{90F23DBB-CD1C-4916-80BD-E4262207A418}" dt="2022-11-07T12:00:37.246" v="1081" actId="14100"/>
          <ac:picMkLst>
            <pc:docMk/>
            <pc:sldMk cId="1843684200" sldId="284"/>
            <ac:picMk id="8" creationId="{9E001F3D-8C60-4FEA-890E-646738C7BE4F}"/>
          </ac:picMkLst>
        </pc:picChg>
      </pc:sldChg>
      <pc:sldChg chg="addSp modSp new mod">
        <pc:chgData name="M11102115" userId="69cd8c4c-84ab-4840-b788-5e15baed7464" providerId="ADAL" clId="{90F23DBB-CD1C-4916-80BD-E4262207A418}" dt="2022-11-07T12:08:05.321" v="1503" actId="1076"/>
        <pc:sldMkLst>
          <pc:docMk/>
          <pc:sldMk cId="2899560340" sldId="285"/>
        </pc:sldMkLst>
        <pc:spChg chg="mod">
          <ac:chgData name="M11102115" userId="69cd8c4c-84ab-4840-b788-5e15baed7464" providerId="ADAL" clId="{90F23DBB-CD1C-4916-80BD-E4262207A418}" dt="2022-11-07T12:01:19.244" v="1088" actId="404"/>
          <ac:spMkLst>
            <pc:docMk/>
            <pc:sldMk cId="2899560340" sldId="285"/>
            <ac:spMk id="2" creationId="{C4800577-064C-4271-B40E-AC9A1779B119}"/>
          </ac:spMkLst>
        </pc:spChg>
        <pc:spChg chg="mod">
          <ac:chgData name="M11102115" userId="69cd8c4c-84ab-4840-b788-5e15baed7464" providerId="ADAL" clId="{90F23DBB-CD1C-4916-80BD-E4262207A418}" dt="2022-11-07T12:08:02.517" v="1502" actId="404"/>
          <ac:spMkLst>
            <pc:docMk/>
            <pc:sldMk cId="2899560340" sldId="285"/>
            <ac:spMk id="3" creationId="{540255B6-5385-4A46-8F64-16A717A7D9B1}"/>
          </ac:spMkLst>
        </pc:spChg>
        <pc:picChg chg="add mod">
          <ac:chgData name="M11102115" userId="69cd8c4c-84ab-4840-b788-5e15baed7464" providerId="ADAL" clId="{90F23DBB-CD1C-4916-80BD-E4262207A418}" dt="2022-11-07T12:08:05.321" v="1503" actId="1076"/>
          <ac:picMkLst>
            <pc:docMk/>
            <pc:sldMk cId="2899560340" sldId="285"/>
            <ac:picMk id="6" creationId="{84B04FDA-7896-4147-9225-B0B7BB549C54}"/>
          </ac:picMkLst>
        </pc:picChg>
      </pc:sldChg>
      <pc:sldChg chg="modSp new mod">
        <pc:chgData name="M11102115" userId="69cd8c4c-84ab-4840-b788-5e15baed7464" providerId="ADAL" clId="{90F23DBB-CD1C-4916-80BD-E4262207A418}" dt="2022-11-07T12:17:33.107" v="2196" actId="207"/>
        <pc:sldMkLst>
          <pc:docMk/>
          <pc:sldMk cId="407384391" sldId="286"/>
        </pc:sldMkLst>
        <pc:spChg chg="mod">
          <ac:chgData name="M11102115" userId="69cd8c4c-84ab-4840-b788-5e15baed7464" providerId="ADAL" clId="{90F23DBB-CD1C-4916-80BD-E4262207A418}" dt="2022-11-07T12:17:33.107" v="2196" actId="207"/>
          <ac:spMkLst>
            <pc:docMk/>
            <pc:sldMk cId="407384391" sldId="286"/>
            <ac:spMk id="2" creationId="{A7A84A7B-EA67-44AE-AC6A-D075B6F5C72C}"/>
          </ac:spMkLst>
        </pc:spChg>
        <pc:spChg chg="mod">
          <ac:chgData name="M11102115" userId="69cd8c4c-84ab-4840-b788-5e15baed7464" providerId="ADAL" clId="{90F23DBB-CD1C-4916-80BD-E4262207A418}" dt="2022-11-07T12:11:28.755" v="1606" actId="20577"/>
          <ac:spMkLst>
            <pc:docMk/>
            <pc:sldMk cId="407384391" sldId="286"/>
            <ac:spMk id="3" creationId="{A8FAE950-1DCB-4780-9913-15F92B64C744}"/>
          </ac:spMkLst>
        </pc:spChg>
      </pc:sldChg>
      <pc:sldChg chg="addSp modSp new mod">
        <pc:chgData name="M11102115" userId="69cd8c4c-84ab-4840-b788-5e15baed7464" providerId="ADAL" clId="{90F23DBB-CD1C-4916-80BD-E4262207A418}" dt="2022-11-07T12:15:16.924" v="1992" actId="1076"/>
        <pc:sldMkLst>
          <pc:docMk/>
          <pc:sldMk cId="4086143935" sldId="287"/>
        </pc:sldMkLst>
        <pc:spChg chg="mod">
          <ac:chgData name="M11102115" userId="69cd8c4c-84ab-4840-b788-5e15baed7464" providerId="ADAL" clId="{90F23DBB-CD1C-4916-80BD-E4262207A418}" dt="2022-11-07T12:11:40.352" v="1614" actId="20577"/>
          <ac:spMkLst>
            <pc:docMk/>
            <pc:sldMk cId="4086143935" sldId="287"/>
            <ac:spMk id="2" creationId="{CD8796AD-E1AA-4AFB-967E-EEF430E500F9}"/>
          </ac:spMkLst>
        </pc:spChg>
        <pc:spChg chg="mod">
          <ac:chgData name="M11102115" userId="69cd8c4c-84ab-4840-b788-5e15baed7464" providerId="ADAL" clId="{90F23DBB-CD1C-4916-80BD-E4262207A418}" dt="2022-11-07T12:15:14.007" v="1991" actId="403"/>
          <ac:spMkLst>
            <pc:docMk/>
            <pc:sldMk cId="4086143935" sldId="287"/>
            <ac:spMk id="3" creationId="{35C18F90-E56C-4843-8B13-82A949493D24}"/>
          </ac:spMkLst>
        </pc:spChg>
        <pc:picChg chg="add mod">
          <ac:chgData name="M11102115" userId="69cd8c4c-84ab-4840-b788-5e15baed7464" providerId="ADAL" clId="{90F23DBB-CD1C-4916-80BD-E4262207A418}" dt="2022-11-07T12:15:16.924" v="1992" actId="1076"/>
          <ac:picMkLst>
            <pc:docMk/>
            <pc:sldMk cId="4086143935" sldId="287"/>
            <ac:picMk id="6" creationId="{A3DEA5AB-8BBB-4B2D-A1E8-7268C17B024C}"/>
          </ac:picMkLst>
        </pc:picChg>
      </pc:sldChg>
      <pc:sldChg chg="addSp modSp new mod">
        <pc:chgData name="M11102115" userId="69cd8c4c-84ab-4840-b788-5e15baed7464" providerId="ADAL" clId="{90F23DBB-CD1C-4916-80BD-E4262207A418}" dt="2022-11-07T12:17:13.506" v="2195" actId="1076"/>
        <pc:sldMkLst>
          <pc:docMk/>
          <pc:sldMk cId="4201888636" sldId="288"/>
        </pc:sldMkLst>
        <pc:spChg chg="mod">
          <ac:chgData name="M11102115" userId="69cd8c4c-84ab-4840-b788-5e15baed7464" providerId="ADAL" clId="{90F23DBB-CD1C-4916-80BD-E4262207A418}" dt="2022-11-07T12:15:31.939" v="2010" actId="20577"/>
          <ac:spMkLst>
            <pc:docMk/>
            <pc:sldMk cId="4201888636" sldId="288"/>
            <ac:spMk id="2" creationId="{E4F9BC47-E941-489B-A198-621138A69A77}"/>
          </ac:spMkLst>
        </pc:spChg>
        <pc:spChg chg="mod">
          <ac:chgData name="M11102115" userId="69cd8c4c-84ab-4840-b788-5e15baed7464" providerId="ADAL" clId="{90F23DBB-CD1C-4916-80BD-E4262207A418}" dt="2022-11-07T12:17:11.372" v="2193" actId="404"/>
          <ac:spMkLst>
            <pc:docMk/>
            <pc:sldMk cId="4201888636" sldId="288"/>
            <ac:spMk id="3" creationId="{4E4A8C91-B5BB-40DA-9736-CF8F662CE413}"/>
          </ac:spMkLst>
        </pc:spChg>
        <pc:picChg chg="add mod">
          <ac:chgData name="M11102115" userId="69cd8c4c-84ab-4840-b788-5e15baed7464" providerId="ADAL" clId="{90F23DBB-CD1C-4916-80BD-E4262207A418}" dt="2022-11-07T12:17:13.506" v="2195" actId="1076"/>
          <ac:picMkLst>
            <pc:docMk/>
            <pc:sldMk cId="4201888636" sldId="288"/>
            <ac:picMk id="6" creationId="{F72BB345-F4D9-4825-8B1C-A0D94F4C2E50}"/>
          </ac:picMkLst>
        </pc:picChg>
      </pc:sldChg>
    </pc:docChg>
  </pc:docChgLst>
  <pc:docChgLst>
    <pc:chgData name="M11102115" userId="69cd8c4c-84ab-4840-b788-5e15baed7464" providerId="ADAL" clId="{BFC415B5-D576-4238-AB48-D69BD86827F5}"/>
    <pc:docChg chg="undo custSel addSld delSld modSld sldOrd modSection">
      <pc:chgData name="M11102115" userId="69cd8c4c-84ab-4840-b788-5e15baed7464" providerId="ADAL" clId="{BFC415B5-D576-4238-AB48-D69BD86827F5}" dt="2023-02-03T05:54:21.367" v="158" actId="20577"/>
      <pc:docMkLst>
        <pc:docMk/>
      </pc:docMkLst>
      <pc:sldChg chg="modSp mod">
        <pc:chgData name="M11102115" userId="69cd8c4c-84ab-4840-b788-5e15baed7464" providerId="ADAL" clId="{BFC415B5-D576-4238-AB48-D69BD86827F5}" dt="2023-02-03T05:16:32.858" v="143" actId="2711"/>
        <pc:sldMkLst>
          <pc:docMk/>
          <pc:sldMk cId="0" sldId="266"/>
        </pc:sldMkLst>
        <pc:spChg chg="mod">
          <ac:chgData name="M11102115" userId="69cd8c4c-84ab-4840-b788-5e15baed7464" providerId="ADAL" clId="{BFC415B5-D576-4238-AB48-D69BD86827F5}" dt="2023-02-03T05:16:32.858" v="143" actId="2711"/>
          <ac:spMkLst>
            <pc:docMk/>
            <pc:sldMk cId="0" sldId="266"/>
            <ac:spMk id="19458" creationId="{00000000-0000-0000-0000-000000000000}"/>
          </ac:spMkLst>
        </pc:spChg>
      </pc:sldChg>
      <pc:sldChg chg="addSp modSp mod modNotesTx">
        <pc:chgData name="M11102115" userId="69cd8c4c-84ab-4840-b788-5e15baed7464" providerId="ADAL" clId="{BFC415B5-D576-4238-AB48-D69BD86827F5}" dt="2023-02-03T05:20:36.256" v="150" actId="20577"/>
        <pc:sldMkLst>
          <pc:docMk/>
          <pc:sldMk cId="582523527" sldId="288"/>
        </pc:sldMkLst>
        <pc:spChg chg="mod">
          <ac:chgData name="M11102115" userId="69cd8c4c-84ab-4840-b788-5e15baed7464" providerId="ADAL" clId="{BFC415B5-D576-4238-AB48-D69BD86827F5}" dt="2023-02-03T05:16:24.012" v="141" actId="2711"/>
          <ac:spMkLst>
            <pc:docMk/>
            <pc:sldMk cId="582523527" sldId="288"/>
            <ac:spMk id="2" creationId="{00000000-0000-0000-0000-000000000000}"/>
          </ac:spMkLst>
        </pc:spChg>
        <pc:spChg chg="mod">
          <ac:chgData name="M11102115" userId="69cd8c4c-84ab-4840-b788-5e15baed7464" providerId="ADAL" clId="{BFC415B5-D576-4238-AB48-D69BD86827F5}" dt="2023-02-03T05:20:36.256" v="150" actId="20577"/>
          <ac:spMkLst>
            <pc:docMk/>
            <pc:sldMk cId="582523527" sldId="288"/>
            <ac:spMk id="3" creationId="{00000000-0000-0000-0000-000000000000}"/>
          </ac:spMkLst>
        </pc:spChg>
        <pc:picChg chg="add mod">
          <ac:chgData name="M11102115" userId="69cd8c4c-84ab-4840-b788-5e15baed7464" providerId="ADAL" clId="{BFC415B5-D576-4238-AB48-D69BD86827F5}" dt="2023-02-02T14:16:54.755" v="13" actId="1076"/>
          <ac:picMkLst>
            <pc:docMk/>
            <pc:sldMk cId="582523527" sldId="288"/>
            <ac:picMk id="6" creationId="{9C129F98-EC22-4654-B79E-69893C3F7ADF}"/>
          </ac:picMkLst>
        </pc:picChg>
      </pc:sldChg>
      <pc:sldChg chg="add del">
        <pc:chgData name="M11102115" userId="69cd8c4c-84ab-4840-b788-5e15baed7464" providerId="ADAL" clId="{BFC415B5-D576-4238-AB48-D69BD86827F5}" dt="2023-02-02T14:24:14.663" v="132" actId="47"/>
        <pc:sldMkLst>
          <pc:docMk/>
          <pc:sldMk cId="2374895319" sldId="289"/>
        </pc:sldMkLst>
      </pc:sldChg>
      <pc:sldChg chg="add del">
        <pc:chgData name="M11102115" userId="69cd8c4c-84ab-4840-b788-5e15baed7464" providerId="ADAL" clId="{BFC415B5-D576-4238-AB48-D69BD86827F5}" dt="2023-02-02T14:23:55.604" v="131" actId="47"/>
        <pc:sldMkLst>
          <pc:docMk/>
          <pc:sldMk cId="2804611411" sldId="291"/>
        </pc:sldMkLst>
      </pc:sldChg>
      <pc:sldChg chg="modSp add del mod ord modNotesTx">
        <pc:chgData name="M11102115" userId="69cd8c4c-84ab-4840-b788-5e15baed7464" providerId="ADAL" clId="{BFC415B5-D576-4238-AB48-D69BD86827F5}" dt="2023-02-03T05:54:21.367" v="158" actId="20577"/>
        <pc:sldMkLst>
          <pc:docMk/>
          <pc:sldMk cId="215875997" sldId="292"/>
        </pc:sldMkLst>
        <pc:spChg chg="mod">
          <ac:chgData name="M11102115" userId="69cd8c4c-84ab-4840-b788-5e15baed7464" providerId="ADAL" clId="{BFC415B5-D576-4238-AB48-D69BD86827F5}" dt="2023-02-03T05:54:21.367" v="158" actId="20577"/>
          <ac:spMkLst>
            <pc:docMk/>
            <pc:sldMk cId="215875997" sldId="292"/>
            <ac:spMk id="2" creationId="{5BA29BDD-518F-4500-96E4-1465DBF1EB86}"/>
          </ac:spMkLst>
        </pc:spChg>
      </pc:sldChg>
      <pc:sldChg chg="del">
        <pc:chgData name="M11102115" userId="69cd8c4c-84ab-4840-b788-5e15baed7464" providerId="ADAL" clId="{BFC415B5-D576-4238-AB48-D69BD86827F5}" dt="2023-02-02T14:23:48.053" v="130" actId="47"/>
        <pc:sldMkLst>
          <pc:docMk/>
          <pc:sldMk cId="1192339214" sldId="293"/>
        </pc:sldMkLst>
      </pc:sldChg>
      <pc:sldChg chg="add del">
        <pc:chgData name="M11102115" userId="69cd8c4c-84ab-4840-b788-5e15baed7464" providerId="ADAL" clId="{BFC415B5-D576-4238-AB48-D69BD86827F5}" dt="2023-02-02T14:23:45.948" v="128" actId="47"/>
        <pc:sldMkLst>
          <pc:docMk/>
          <pc:sldMk cId="2085502976" sldId="294"/>
        </pc:sldMkLst>
      </pc:sldChg>
      <pc:sldChg chg="addSp delSp modSp new mod">
        <pc:chgData name="M11102115" userId="69cd8c4c-84ab-4840-b788-5e15baed7464" providerId="ADAL" clId="{BFC415B5-D576-4238-AB48-D69BD86827F5}" dt="2023-02-03T05:16:49.566" v="147" actId="14100"/>
        <pc:sldMkLst>
          <pc:docMk/>
          <pc:sldMk cId="4132163704" sldId="295"/>
        </pc:sldMkLst>
        <pc:spChg chg="mod">
          <ac:chgData name="M11102115" userId="69cd8c4c-84ab-4840-b788-5e15baed7464" providerId="ADAL" clId="{BFC415B5-D576-4238-AB48-D69BD86827F5}" dt="2023-02-03T05:16:37.466" v="144" actId="2711"/>
          <ac:spMkLst>
            <pc:docMk/>
            <pc:sldMk cId="4132163704" sldId="295"/>
            <ac:spMk id="2" creationId="{305E2C57-8194-43B1-854F-D5635F28A006}"/>
          </ac:spMkLst>
        </pc:spChg>
        <pc:spChg chg="add del mod">
          <ac:chgData name="M11102115" userId="69cd8c4c-84ab-4840-b788-5e15baed7464" providerId="ADAL" clId="{BFC415B5-D576-4238-AB48-D69BD86827F5}" dt="2023-02-03T05:16:42.058" v="145" actId="2711"/>
          <ac:spMkLst>
            <pc:docMk/>
            <pc:sldMk cId="4132163704" sldId="295"/>
            <ac:spMk id="3" creationId="{7668D4D6-BD18-4C77-A11A-32D417A67327}"/>
          </ac:spMkLst>
        </pc:spChg>
        <pc:spChg chg="add mod">
          <ac:chgData name="M11102115" userId="69cd8c4c-84ab-4840-b788-5e15baed7464" providerId="ADAL" clId="{BFC415B5-D576-4238-AB48-D69BD86827F5}" dt="2023-02-03T05:16:45.816" v="146" actId="2711"/>
          <ac:spMkLst>
            <pc:docMk/>
            <pc:sldMk cId="4132163704" sldId="295"/>
            <ac:spMk id="11" creationId="{8AD33962-EE5A-4B1A-AF1C-3BCD0FEB757E}"/>
          </ac:spMkLst>
        </pc:spChg>
        <pc:picChg chg="add del mod">
          <ac:chgData name="M11102115" userId="69cd8c4c-84ab-4840-b788-5e15baed7464" providerId="ADAL" clId="{BFC415B5-D576-4238-AB48-D69BD86827F5}" dt="2023-02-02T15:20:05.780" v="134" actId="478"/>
          <ac:picMkLst>
            <pc:docMk/>
            <pc:sldMk cId="4132163704" sldId="295"/>
            <ac:picMk id="6" creationId="{57C4B9E4-F238-4F47-A947-305D7B77F6A5}"/>
          </ac:picMkLst>
        </pc:picChg>
        <pc:picChg chg="add del mod ord">
          <ac:chgData name="M11102115" userId="69cd8c4c-84ab-4840-b788-5e15baed7464" providerId="ADAL" clId="{BFC415B5-D576-4238-AB48-D69BD86827F5}" dt="2023-02-02T14:21:31.527" v="79" actId="22"/>
          <ac:picMkLst>
            <pc:docMk/>
            <pc:sldMk cId="4132163704" sldId="295"/>
            <ac:picMk id="8" creationId="{215D86FB-6220-40F0-80EC-35F9765B30D0}"/>
          </ac:picMkLst>
        </pc:picChg>
        <pc:picChg chg="add mod">
          <ac:chgData name="M11102115" userId="69cd8c4c-84ab-4840-b788-5e15baed7464" providerId="ADAL" clId="{BFC415B5-D576-4238-AB48-D69BD86827F5}" dt="2023-02-02T14:21:47.040" v="83" actId="1076"/>
          <ac:picMkLst>
            <pc:docMk/>
            <pc:sldMk cId="4132163704" sldId="295"/>
            <ac:picMk id="10" creationId="{4D6CDA0C-41B0-4709-B03E-74FACCF392C7}"/>
          </ac:picMkLst>
        </pc:picChg>
        <pc:picChg chg="add mod">
          <ac:chgData name="M11102115" userId="69cd8c4c-84ab-4840-b788-5e15baed7464" providerId="ADAL" clId="{BFC415B5-D576-4238-AB48-D69BD86827F5}" dt="2023-02-03T05:16:49.566" v="147" actId="14100"/>
          <ac:picMkLst>
            <pc:docMk/>
            <pc:sldMk cId="4132163704" sldId="295"/>
            <ac:picMk id="13" creationId="{A8EC10F7-A706-40FF-B5FA-A4C4435340C5}"/>
          </ac:picMkLst>
        </pc:picChg>
      </pc:sldChg>
    </pc:docChg>
  </pc:docChgLst>
  <pc:docChgLst>
    <pc:chgData name="M11102150" userId="S::m11102150@ms.ntust.edu.tw::9f927715-5630-463f-9783-5bc6bc7b3af7" providerId="AD" clId="Web-{C0DB4F56-092C-3E5A-09C1-27F17D76AB6C}"/>
    <pc:docChg chg="addSld modSld sldOrd modSection">
      <pc:chgData name="M11102150" userId="S::m11102150@ms.ntust.edu.tw::9f927715-5630-463f-9783-5bc6bc7b3af7" providerId="AD" clId="Web-{C0DB4F56-092C-3E5A-09C1-27F17D76AB6C}" dt="2023-12-10T09:32:46.723" v="122" actId="14100"/>
      <pc:docMkLst>
        <pc:docMk/>
      </pc:docMkLst>
      <pc:sldChg chg="modSp">
        <pc:chgData name="M11102150" userId="S::m11102150@ms.ntust.edu.tw::9f927715-5630-463f-9783-5bc6bc7b3af7" providerId="AD" clId="Web-{C0DB4F56-092C-3E5A-09C1-27F17D76AB6C}" dt="2023-12-10T09:32:46.723" v="122" actId="14100"/>
        <pc:sldMkLst>
          <pc:docMk/>
          <pc:sldMk cId="2739834267" sldId="301"/>
        </pc:sldMkLst>
        <pc:spChg chg="mod">
          <ac:chgData name="M11102150" userId="S::m11102150@ms.ntust.edu.tw::9f927715-5630-463f-9783-5bc6bc7b3af7" providerId="AD" clId="Web-{C0DB4F56-092C-3E5A-09C1-27F17D76AB6C}" dt="2023-12-10T09:32:46.723" v="122" actId="14100"/>
          <ac:spMkLst>
            <pc:docMk/>
            <pc:sldMk cId="2739834267" sldId="301"/>
            <ac:spMk id="2" creationId="{BCCC63C1-1A26-7D24-72C5-A3069A34E281}"/>
          </ac:spMkLst>
        </pc:spChg>
      </pc:sldChg>
      <pc:sldChg chg="modSp">
        <pc:chgData name="M11102150" userId="S::m11102150@ms.ntust.edu.tw::9f927715-5630-463f-9783-5bc6bc7b3af7" providerId="AD" clId="Web-{C0DB4F56-092C-3E5A-09C1-27F17D76AB6C}" dt="2023-12-10T09:05:25.679" v="73" actId="20577"/>
        <pc:sldMkLst>
          <pc:docMk/>
          <pc:sldMk cId="3226349354" sldId="302"/>
        </pc:sldMkLst>
        <pc:spChg chg="mod">
          <ac:chgData name="M11102150" userId="S::m11102150@ms.ntust.edu.tw::9f927715-5630-463f-9783-5bc6bc7b3af7" providerId="AD" clId="Web-{C0DB4F56-092C-3E5A-09C1-27F17D76AB6C}" dt="2023-12-10T09:05:25.679" v="73" actId="20577"/>
          <ac:spMkLst>
            <pc:docMk/>
            <pc:sldMk cId="3226349354" sldId="302"/>
            <ac:spMk id="6" creationId="{D0FAED03-37CB-5ABB-6099-9E335F8F16D1}"/>
          </ac:spMkLst>
        </pc:spChg>
      </pc:sldChg>
      <pc:sldChg chg="modSp">
        <pc:chgData name="M11102150" userId="S::m11102150@ms.ntust.edu.tw::9f927715-5630-463f-9783-5bc6bc7b3af7" providerId="AD" clId="Web-{C0DB4F56-092C-3E5A-09C1-27F17D76AB6C}" dt="2023-12-10T09:05:30.117" v="74" actId="20577"/>
        <pc:sldMkLst>
          <pc:docMk/>
          <pc:sldMk cId="1334434183" sldId="305"/>
        </pc:sldMkLst>
        <pc:spChg chg="mod">
          <ac:chgData name="M11102150" userId="S::m11102150@ms.ntust.edu.tw::9f927715-5630-463f-9783-5bc6bc7b3af7" providerId="AD" clId="Web-{C0DB4F56-092C-3E5A-09C1-27F17D76AB6C}" dt="2023-12-10T09:05:30.117" v="74" actId="20577"/>
          <ac:spMkLst>
            <pc:docMk/>
            <pc:sldMk cId="1334434183" sldId="305"/>
            <ac:spMk id="6" creationId="{D0FAED03-37CB-5ABB-6099-9E335F8F16D1}"/>
          </ac:spMkLst>
        </pc:spChg>
      </pc:sldChg>
      <pc:sldChg chg="modSp">
        <pc:chgData name="M11102150" userId="S::m11102150@ms.ntust.edu.tw::9f927715-5630-463f-9783-5bc6bc7b3af7" providerId="AD" clId="Web-{C0DB4F56-092C-3E5A-09C1-27F17D76AB6C}" dt="2023-12-10T09:05:49.445" v="76" actId="1076"/>
        <pc:sldMkLst>
          <pc:docMk/>
          <pc:sldMk cId="2245453232" sldId="306"/>
        </pc:sldMkLst>
        <pc:spChg chg="mod">
          <ac:chgData name="M11102150" userId="S::m11102150@ms.ntust.edu.tw::9f927715-5630-463f-9783-5bc6bc7b3af7" providerId="AD" clId="Web-{C0DB4F56-092C-3E5A-09C1-27F17D76AB6C}" dt="2023-12-10T09:05:49.445" v="76" actId="1076"/>
          <ac:spMkLst>
            <pc:docMk/>
            <pc:sldMk cId="2245453232" sldId="306"/>
            <ac:spMk id="5" creationId="{D747C15B-6C8F-B4BD-F21C-1CFF6822EBC7}"/>
          </ac:spMkLst>
        </pc:spChg>
      </pc:sldChg>
      <pc:sldChg chg="modSp">
        <pc:chgData name="M11102150" userId="S::m11102150@ms.ntust.edu.tw::9f927715-5630-463f-9783-5bc6bc7b3af7" providerId="AD" clId="Web-{C0DB4F56-092C-3E5A-09C1-27F17D76AB6C}" dt="2023-12-10T09:05:58.664" v="78" actId="20577"/>
        <pc:sldMkLst>
          <pc:docMk/>
          <pc:sldMk cId="2693979829" sldId="309"/>
        </pc:sldMkLst>
        <pc:spChg chg="mod">
          <ac:chgData name="M11102150" userId="S::m11102150@ms.ntust.edu.tw::9f927715-5630-463f-9783-5bc6bc7b3af7" providerId="AD" clId="Web-{C0DB4F56-092C-3E5A-09C1-27F17D76AB6C}" dt="2023-12-10T09:05:58.664" v="78" actId="20577"/>
          <ac:spMkLst>
            <pc:docMk/>
            <pc:sldMk cId="2693979829" sldId="309"/>
            <ac:spMk id="6" creationId="{C4E4A500-15DA-1E34-2367-0A4707220235}"/>
          </ac:spMkLst>
        </pc:spChg>
      </pc:sldChg>
      <pc:sldChg chg="modSp">
        <pc:chgData name="M11102150" userId="S::m11102150@ms.ntust.edu.tw::9f927715-5630-463f-9783-5bc6bc7b3af7" providerId="AD" clId="Web-{C0DB4F56-092C-3E5A-09C1-27F17D76AB6C}" dt="2023-12-10T09:06:11.164" v="81" actId="20577"/>
        <pc:sldMkLst>
          <pc:docMk/>
          <pc:sldMk cId="2166603434" sldId="310"/>
        </pc:sldMkLst>
        <pc:spChg chg="mod">
          <ac:chgData name="M11102150" userId="S::m11102150@ms.ntust.edu.tw::9f927715-5630-463f-9783-5bc6bc7b3af7" providerId="AD" clId="Web-{C0DB4F56-092C-3E5A-09C1-27F17D76AB6C}" dt="2023-12-10T09:06:11.164" v="81" actId="20577"/>
          <ac:spMkLst>
            <pc:docMk/>
            <pc:sldMk cId="2166603434" sldId="310"/>
            <ac:spMk id="6" creationId="{C4E4A500-15DA-1E34-2367-0A4707220235}"/>
          </ac:spMkLst>
        </pc:spChg>
      </pc:sldChg>
      <pc:sldChg chg="modSp">
        <pc:chgData name="M11102150" userId="S::m11102150@ms.ntust.edu.tw::9f927715-5630-463f-9783-5bc6bc7b3af7" providerId="AD" clId="Web-{C0DB4F56-092C-3E5A-09C1-27F17D76AB6C}" dt="2023-12-10T09:06:20.899" v="83" actId="20577"/>
        <pc:sldMkLst>
          <pc:docMk/>
          <pc:sldMk cId="2321952220" sldId="311"/>
        </pc:sldMkLst>
        <pc:spChg chg="mod">
          <ac:chgData name="M11102150" userId="S::m11102150@ms.ntust.edu.tw::9f927715-5630-463f-9783-5bc6bc7b3af7" providerId="AD" clId="Web-{C0DB4F56-092C-3E5A-09C1-27F17D76AB6C}" dt="2023-12-10T09:06:20.899" v="83" actId="20577"/>
          <ac:spMkLst>
            <pc:docMk/>
            <pc:sldMk cId="2321952220" sldId="311"/>
            <ac:spMk id="6" creationId="{C4E4A500-15DA-1E34-2367-0A4707220235}"/>
          </ac:spMkLst>
        </pc:spChg>
      </pc:sldChg>
      <pc:sldChg chg="modSp">
        <pc:chgData name="M11102150" userId="S::m11102150@ms.ntust.edu.tw::9f927715-5630-463f-9783-5bc6bc7b3af7" providerId="AD" clId="Web-{C0DB4F56-092C-3E5A-09C1-27F17D76AB6C}" dt="2023-12-10T09:06:02.414" v="79" actId="20577"/>
        <pc:sldMkLst>
          <pc:docMk/>
          <pc:sldMk cId="4102378502" sldId="312"/>
        </pc:sldMkLst>
        <pc:spChg chg="mod">
          <ac:chgData name="M11102150" userId="S::m11102150@ms.ntust.edu.tw::9f927715-5630-463f-9783-5bc6bc7b3af7" providerId="AD" clId="Web-{C0DB4F56-092C-3E5A-09C1-27F17D76AB6C}" dt="2023-12-10T09:06:02.414" v="79" actId="20577"/>
          <ac:spMkLst>
            <pc:docMk/>
            <pc:sldMk cId="4102378502" sldId="312"/>
            <ac:spMk id="6" creationId="{C4E4A500-15DA-1E34-2367-0A4707220235}"/>
          </ac:spMkLst>
        </pc:spChg>
      </pc:sldChg>
      <pc:sldChg chg="ord">
        <pc:chgData name="M11102150" userId="S::m11102150@ms.ntust.edu.tw::9f927715-5630-463f-9783-5bc6bc7b3af7" providerId="AD" clId="Web-{C0DB4F56-092C-3E5A-09C1-27F17D76AB6C}" dt="2023-12-10T09:08:24.151" v="84"/>
        <pc:sldMkLst>
          <pc:docMk/>
          <pc:sldMk cId="3195174681" sldId="317"/>
        </pc:sldMkLst>
      </pc:sldChg>
      <pc:sldChg chg="addSp delSp modSp add replId">
        <pc:chgData name="M11102150" userId="S::m11102150@ms.ntust.edu.tw::9f927715-5630-463f-9783-5bc6bc7b3af7" providerId="AD" clId="Web-{C0DB4F56-092C-3E5A-09C1-27F17D76AB6C}" dt="2023-12-10T09:05:04.226" v="71" actId="20577"/>
        <pc:sldMkLst>
          <pc:docMk/>
          <pc:sldMk cId="2296744725" sldId="321"/>
        </pc:sldMkLst>
        <pc:spChg chg="add del mod">
          <ac:chgData name="M11102150" userId="S::m11102150@ms.ntust.edu.tw::9f927715-5630-463f-9783-5bc6bc7b3af7" providerId="AD" clId="Web-{C0DB4F56-092C-3E5A-09C1-27F17D76AB6C}" dt="2023-12-10T09:02:02.691" v="6"/>
          <ac:spMkLst>
            <pc:docMk/>
            <pc:sldMk cId="2296744725" sldId="321"/>
            <ac:spMk id="2" creationId="{68344498-F9E1-EDAE-3537-6CD60ADFF969}"/>
          </ac:spMkLst>
        </pc:spChg>
        <pc:spChg chg="add mod">
          <ac:chgData name="M11102150" userId="S::m11102150@ms.ntust.edu.tw::9f927715-5630-463f-9783-5bc6bc7b3af7" providerId="AD" clId="Web-{C0DB4F56-092C-3E5A-09C1-27F17D76AB6C}" dt="2023-12-10T09:05:04.226" v="71" actId="20577"/>
          <ac:spMkLst>
            <pc:docMk/>
            <pc:sldMk cId="2296744725" sldId="321"/>
            <ac:spMk id="5" creationId="{6E542D29-32F6-883D-178F-448294C19AEB}"/>
          </ac:spMkLst>
        </pc:spChg>
        <pc:picChg chg="del">
          <ac:chgData name="M11102150" userId="S::m11102150@ms.ntust.edu.tw::9f927715-5630-463f-9783-5bc6bc7b3af7" providerId="AD" clId="Web-{C0DB4F56-092C-3E5A-09C1-27F17D76AB6C}" dt="2023-12-10T08:57:23.906" v="2"/>
          <ac:picMkLst>
            <pc:docMk/>
            <pc:sldMk cId="2296744725" sldId="321"/>
            <ac:picMk id="3" creationId="{943AA5F4-D5F1-C965-FFB0-9AF9B6CB502C}"/>
          </ac:picMkLst>
        </pc:picChg>
      </pc:sldChg>
      <pc:sldChg chg="addSp delSp modSp add replId">
        <pc:chgData name="M11102150" userId="S::m11102150@ms.ntust.edu.tw::9f927715-5630-463f-9783-5bc6bc7b3af7" providerId="AD" clId="Web-{C0DB4F56-092C-3E5A-09C1-27F17D76AB6C}" dt="2023-12-10T09:29:29.251" v="91" actId="1076"/>
        <pc:sldMkLst>
          <pc:docMk/>
          <pc:sldMk cId="2807022211" sldId="322"/>
        </pc:sldMkLst>
        <pc:picChg chg="add mod">
          <ac:chgData name="M11102150" userId="S::m11102150@ms.ntust.edu.tw::9f927715-5630-463f-9783-5bc6bc7b3af7" providerId="AD" clId="Web-{C0DB4F56-092C-3E5A-09C1-27F17D76AB6C}" dt="2023-12-10T09:29:29.251" v="91" actId="1076"/>
          <ac:picMkLst>
            <pc:docMk/>
            <pc:sldMk cId="2807022211" sldId="322"/>
            <ac:picMk id="2" creationId="{B5C044C6-FD5A-0D0C-8BC4-4E01C1C82CBA}"/>
          </ac:picMkLst>
        </pc:picChg>
        <pc:picChg chg="del">
          <ac:chgData name="M11102150" userId="S::m11102150@ms.ntust.edu.tw::9f927715-5630-463f-9783-5bc6bc7b3af7" providerId="AD" clId="Web-{C0DB4F56-092C-3E5A-09C1-27F17D76AB6C}" dt="2023-12-10T09:28:56.422" v="86"/>
          <ac:picMkLst>
            <pc:docMk/>
            <pc:sldMk cId="2807022211" sldId="322"/>
            <ac:picMk id="6" creationId="{D9A85372-5134-FE3F-42B2-4C61B502C8DF}"/>
          </ac:picMkLst>
        </pc:picChg>
      </pc:sldChg>
      <pc:sldChg chg="addSp delSp modSp add replId">
        <pc:chgData name="M11102150" userId="S::m11102150@ms.ntust.edu.tw::9f927715-5630-463f-9783-5bc6bc7b3af7" providerId="AD" clId="Web-{C0DB4F56-092C-3E5A-09C1-27F17D76AB6C}" dt="2023-12-10T09:31:05.081" v="104" actId="1076"/>
        <pc:sldMkLst>
          <pc:docMk/>
          <pc:sldMk cId="1258989441" sldId="323"/>
        </pc:sldMkLst>
        <pc:spChg chg="del mod">
          <ac:chgData name="M11102150" userId="S::m11102150@ms.ntust.edu.tw::9f927715-5630-463f-9783-5bc6bc7b3af7" providerId="AD" clId="Web-{C0DB4F56-092C-3E5A-09C1-27F17D76AB6C}" dt="2023-12-10T09:29:52.314" v="94"/>
          <ac:spMkLst>
            <pc:docMk/>
            <pc:sldMk cId="1258989441" sldId="323"/>
            <ac:spMk id="5" creationId="{6E542D29-32F6-883D-178F-448294C19AEB}"/>
          </ac:spMkLst>
        </pc:spChg>
        <pc:picChg chg="add mod">
          <ac:chgData name="M11102150" userId="S::m11102150@ms.ntust.edu.tw::9f927715-5630-463f-9783-5bc6bc7b3af7" providerId="AD" clId="Web-{C0DB4F56-092C-3E5A-09C1-27F17D76AB6C}" dt="2023-12-10T09:31:05.081" v="104" actId="1076"/>
          <ac:picMkLst>
            <pc:docMk/>
            <pc:sldMk cId="1258989441" sldId="323"/>
            <ac:picMk id="2" creationId="{ED065469-F15B-CFD9-01E6-584FC2F551DB}"/>
          </ac:picMkLst>
        </pc:picChg>
      </pc:sldChg>
      <pc:sldChg chg="modSp add ord replId">
        <pc:chgData name="M11102150" userId="S::m11102150@ms.ntust.edu.tw::9f927715-5630-463f-9783-5bc6bc7b3af7" providerId="AD" clId="Web-{C0DB4F56-092C-3E5A-09C1-27F17D76AB6C}" dt="2023-12-10T09:31:48.191" v="115" actId="1076"/>
        <pc:sldMkLst>
          <pc:docMk/>
          <pc:sldMk cId="4031512276" sldId="324"/>
        </pc:sldMkLst>
        <pc:spChg chg="mod">
          <ac:chgData name="M11102150" userId="S::m11102150@ms.ntust.edu.tw::9f927715-5630-463f-9783-5bc6bc7b3af7" providerId="AD" clId="Web-{C0DB4F56-092C-3E5A-09C1-27F17D76AB6C}" dt="2023-12-10T09:31:48.191" v="115" actId="1076"/>
          <ac:spMkLst>
            <pc:docMk/>
            <pc:sldMk cId="4031512276" sldId="324"/>
            <ac:spMk id="6" creationId="{C4E4A500-15DA-1E34-2367-0A4707220235}"/>
          </ac:spMkLst>
        </pc:spChg>
      </pc:sldChg>
      <pc:sldChg chg="add replId">
        <pc:chgData name="M11102150" userId="S::m11102150@ms.ntust.edu.tw::9f927715-5630-463f-9783-5bc6bc7b3af7" providerId="AD" clId="Web-{C0DB4F56-092C-3E5A-09C1-27F17D76AB6C}" dt="2023-12-10T09:31:57.035" v="116"/>
        <pc:sldMkLst>
          <pc:docMk/>
          <pc:sldMk cId="3546991808" sldId="325"/>
        </pc:sldMkLst>
      </pc:sldChg>
      <pc:sldChg chg="add replId">
        <pc:chgData name="M11102150" userId="S::m11102150@ms.ntust.edu.tw::9f927715-5630-463f-9783-5bc6bc7b3af7" providerId="AD" clId="Web-{C0DB4F56-092C-3E5A-09C1-27F17D76AB6C}" dt="2023-12-10T09:32:00.785" v="117"/>
        <pc:sldMkLst>
          <pc:docMk/>
          <pc:sldMk cId="4083720869" sldId="326"/>
        </pc:sldMkLst>
      </pc:sldChg>
      <pc:sldChg chg="add replId">
        <pc:chgData name="M11102150" userId="S::m11102150@ms.ntust.edu.tw::9f927715-5630-463f-9783-5bc6bc7b3af7" providerId="AD" clId="Web-{C0DB4F56-092C-3E5A-09C1-27F17D76AB6C}" dt="2023-12-10T09:32:03.113" v="118"/>
        <pc:sldMkLst>
          <pc:docMk/>
          <pc:sldMk cId="3808829928" sldId="32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7FA4024A-919D-47B1-98CB-408526BC3E00}" type="datetimeFigureOut">
              <a:rPr lang="zh-TW" altLang="en-US"/>
              <a:pPr>
                <a:defRPr/>
              </a:pPr>
              <a:t>2024/1/19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20AF3F4F-C53F-4CBF-8EB0-EB98ADD473F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66185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AF3F4F-C53F-4CBF-8EB0-EB98ADD473F3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546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AF3F4F-C53F-4CBF-8EB0-EB98ADD473F3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798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AF3F4F-C53F-4CBF-8EB0-EB98ADD473F3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585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沒有</a:t>
            </a:r>
            <a:r>
              <a:rPr lang="en-US" altLang="zh-TW"/>
              <a:t>Accuracy </a:t>
            </a:r>
            <a:r>
              <a:rPr lang="zh-TW" altLang="en-US"/>
              <a:t>是因為我們範例使用的模型不是分類模型是回歸模型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AF3F4F-C53F-4CBF-8EB0-EB98ADD473F3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193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AF3F4F-C53F-4CBF-8EB0-EB98ADD473F3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2800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AF3F4F-C53F-4CBF-8EB0-EB98ADD473F3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598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AF3F4F-C53F-4CBF-8EB0-EB98ADD473F3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077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AF3F4F-C53F-4CBF-8EB0-EB98ADD473F3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9794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zh-TW"/>
              <a:t>左邊是IDE編譯器，自動產生的底板程式碼，</a:t>
            </a:r>
            <a:endParaRPr lang="en-US" altLang="zh-TW"/>
          </a:p>
          <a:p>
            <a:pPr>
              <a:spcBef>
                <a:spcPct val="0"/>
              </a:spcBef>
            </a:pPr>
            <a:r>
              <a:rPr lang="zh-TW"/>
              <a:t>右邊是CUBEMX軟體介面，可對開發板硬體資源進行設定。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AF3F4F-C53F-4CBF-8EB0-EB98ADD473F3}" type="slidenum">
              <a:rPr lang="zh-TW" altLang="en-US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5201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下載</a:t>
            </a:r>
            <a:r>
              <a:rPr lang="en-US" altLang="zh-TW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開發所需的</a:t>
            </a:r>
            <a:r>
              <a:rPr lang="en-US" altLang="zh-TW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packs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AF3F4F-C53F-4CBF-8EB0-EB98ADD473F3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29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AF3F4F-C53F-4CBF-8EB0-EB98ADD473F3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627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AF3F4F-C53F-4CBF-8EB0-EB98ADD473F3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0553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AF3F4F-C53F-4CBF-8EB0-EB98ADD473F3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405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RCC </a:t>
            </a:r>
            <a:r>
              <a:rPr lang="zh-TW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的完整英文描述是 ，</a:t>
            </a:r>
            <a:r>
              <a:rPr lang="en-US" altLang="zh-TW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Reset and clock control</a:t>
            </a:r>
            <a:r>
              <a:rPr lang="zh-TW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，重置</a:t>
            </a:r>
            <a:r>
              <a:rPr lang="en-US" altLang="zh-TW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(system, power, and backup reset)</a:t>
            </a:r>
            <a:r>
              <a:rPr lang="zh-TW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與時脈控制。</a:t>
            </a:r>
            <a:endParaRPr lang="en-US" altLang="zh-TW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高速外部時脈訊號 </a:t>
            </a:r>
            <a:r>
              <a:rPr lang="en-US" altLang="zh-TW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(HSE)</a:t>
            </a:r>
          </a:p>
          <a:p>
            <a:r>
              <a:rPr lang="zh-TW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低速外部時脈訊號 </a:t>
            </a:r>
            <a:r>
              <a:rPr lang="en-US" altLang="zh-TW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(LSE)</a:t>
            </a:r>
          </a:p>
          <a:p>
            <a:r>
              <a:rPr lang="en-US" altLang="zh-TW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Crystal/Ceramic Resonator</a:t>
            </a:r>
            <a:r>
              <a:rPr lang="zh-TW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（石英</a:t>
            </a:r>
            <a:r>
              <a:rPr lang="en-US" altLang="zh-TW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TW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陶瓷 晶振）</a:t>
            </a:r>
            <a:endParaRPr lang="en-US" altLang="zh-TW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AF3F4F-C53F-4CBF-8EB0-EB98ADD473F3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0561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AF3F4F-C53F-4CBF-8EB0-EB98ADD473F3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269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AF3F4F-C53F-4CBF-8EB0-EB98ADD473F3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959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11CEA1-F649-4AD0-90C8-04CF39862ED3}" type="datetime1">
              <a:rPr lang="zh-TW" altLang="en-US"/>
              <a:pPr>
                <a:defRPr/>
              </a:pPr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1BB8C6-0191-46D8-9252-52E210DB549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47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F4F018-249E-4B1D-9A95-A61A35893B0B}" type="datetime1">
              <a:rPr lang="zh-TW" altLang="en-US"/>
              <a:pPr>
                <a:defRPr/>
              </a:pPr>
              <a:t>2024/1/19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92DC0F-17D4-4998-B998-01640DD7A76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465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26C94-29EB-4583-BA2E-538B0EC6CD67}" type="datetime1">
              <a:rPr lang="zh-TW" altLang="en-US"/>
              <a:pPr>
                <a:defRPr/>
              </a:pPr>
              <a:t>2024/1/19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A6C668-BA7D-4078-B436-AF6EFC5E134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908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AB9AFF-8D13-4889-97BB-267E4E7DADE0}" type="datetime1">
              <a:rPr lang="zh-TW" altLang="en-US"/>
              <a:pPr>
                <a:defRPr/>
              </a:pPr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727F9-1162-489A-BDBB-904D7471CF2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632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B103E-7D42-405A-98E4-62A452500522}" type="datetime1">
              <a:rPr lang="zh-TW" altLang="en-US"/>
              <a:pPr>
                <a:defRPr/>
              </a:pPr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26F731-5A10-4BE8-9DD4-57471B45C95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611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82A21-CD19-4262-B6E3-F5C83CF56A8F}" type="datetime1">
              <a:rPr lang="zh-TW" altLang="en-US"/>
              <a:pPr>
                <a:defRPr/>
              </a:pPr>
              <a:t>2024/1/19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ECAF6DA-3527-444B-932C-77ADBB26578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97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幻燈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32"/>
            <a:ext cx="7772400" cy="1470025"/>
          </a:xfrm>
        </p:spPr>
        <p:txBody>
          <a:bodyPr/>
          <a:lstStyle/>
          <a:p>
            <a:r>
              <a:rPr lang="zh-TW" altLang="en-US"/>
              <a:t>點按此處編輯母版標題風格</a:t>
            </a:r>
            <a:endParaRPr lang="zh-CN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4" indent="0" algn="ctr">
              <a:buNone/>
              <a:defRPr/>
            </a:lvl3pPr>
            <a:lvl4pPr marL="1371545" indent="0" algn="ctr">
              <a:buNone/>
              <a:defRPr/>
            </a:lvl4pPr>
            <a:lvl5pPr marL="1828727" indent="0" algn="ctr">
              <a:buNone/>
              <a:defRPr/>
            </a:lvl5pPr>
            <a:lvl6pPr marL="2285909" indent="0" algn="ctr">
              <a:buNone/>
              <a:defRPr/>
            </a:lvl6pPr>
            <a:lvl7pPr marL="2743091" indent="0" algn="ctr">
              <a:buNone/>
              <a:defRPr/>
            </a:lvl7pPr>
            <a:lvl8pPr marL="3200272" indent="0" algn="ctr">
              <a:buNone/>
              <a:defRPr/>
            </a:lvl8pPr>
            <a:lvl9pPr marL="3657454" indent="0" algn="ctr">
              <a:buNone/>
              <a:defRPr/>
            </a:lvl9pPr>
          </a:lstStyle>
          <a:p>
            <a:r>
              <a:rPr lang="zh-TW" altLang="en-US"/>
              <a:t>點按此處添加母版副標題</a:t>
            </a:r>
            <a:endParaRPr lang="zh-CN" altLang="en-US"/>
          </a:p>
        </p:txBody>
      </p:sp>
      <p:sp>
        <p:nvSpPr>
          <p:cNvPr id="4" name="日期佔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腳佔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幻燈片編號佔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49F19B6-AB4E-4828-8F79-C5A4802C83A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306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和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點按此處編輯母版標題風格</a:t>
            </a:r>
            <a:endParaRPr lang="zh-CN" altLang="en-US"/>
          </a:p>
        </p:txBody>
      </p:sp>
      <p:sp>
        <p:nvSpPr>
          <p:cNvPr id="3" name="內容佔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點按此處編輯文本風格</a:t>
            </a:r>
          </a:p>
          <a:p>
            <a:pPr lvl="1"/>
            <a:r>
              <a:rPr lang="zh-TW" altLang="en-US"/>
              <a:t>第二級</a:t>
            </a:r>
          </a:p>
          <a:p>
            <a:pPr lvl="2"/>
            <a:r>
              <a:rPr lang="zh-TW" altLang="en-US"/>
              <a:t>第三級</a:t>
            </a:r>
          </a:p>
          <a:p>
            <a:pPr lvl="3"/>
            <a:r>
              <a:rPr lang="zh-TW" altLang="en-US"/>
              <a:t>第四級</a:t>
            </a:r>
          </a:p>
          <a:p>
            <a:pPr lvl="4"/>
            <a:r>
              <a:rPr lang="zh-TW" altLang="en-US"/>
              <a:t>第五級</a:t>
            </a:r>
            <a:endParaRPr lang="zh-CN" altLang="en-US"/>
          </a:p>
        </p:txBody>
      </p:sp>
      <p:sp>
        <p:nvSpPr>
          <p:cNvPr id="4" name="日期佔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腳佔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幻燈片編號佔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EFD117-28A2-4EFE-AABB-ADBE948AC6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47642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部分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4406907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點按此處編輯母版標題風格</a:t>
            </a:r>
            <a:endParaRPr lang="zh-CN" altLang="en-US"/>
          </a:p>
        </p:txBody>
      </p:sp>
      <p:sp>
        <p:nvSpPr>
          <p:cNvPr id="3" name="文本佔位符 2"/>
          <p:cNvSpPr>
            <a:spLocks noGrp="1"/>
          </p:cNvSpPr>
          <p:nvPr>
            <p:ph type="body" idx="1"/>
          </p:nvPr>
        </p:nvSpPr>
        <p:spPr>
          <a:xfrm>
            <a:off x="722314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2" indent="0">
              <a:buNone/>
              <a:defRPr sz="1800"/>
            </a:lvl2pPr>
            <a:lvl3pPr marL="914364" indent="0">
              <a:buNone/>
              <a:defRPr sz="1600"/>
            </a:lvl3pPr>
            <a:lvl4pPr marL="1371545" indent="0">
              <a:buNone/>
              <a:defRPr sz="1400"/>
            </a:lvl4pPr>
            <a:lvl5pPr marL="1828727" indent="0">
              <a:buNone/>
              <a:defRPr sz="1400"/>
            </a:lvl5pPr>
            <a:lvl6pPr marL="2285909" indent="0">
              <a:buNone/>
              <a:defRPr sz="1400"/>
            </a:lvl6pPr>
            <a:lvl7pPr marL="2743091" indent="0">
              <a:buNone/>
              <a:defRPr sz="1400"/>
            </a:lvl7pPr>
            <a:lvl8pPr marL="3200272" indent="0">
              <a:buNone/>
              <a:defRPr sz="1400"/>
            </a:lvl8pPr>
            <a:lvl9pPr marL="3657454" indent="0">
              <a:buNone/>
              <a:defRPr sz="1400"/>
            </a:lvl9pPr>
          </a:lstStyle>
          <a:p>
            <a:pPr lvl="0"/>
            <a:r>
              <a:rPr lang="zh-TW" altLang="en-US"/>
              <a:t>點按此處編輯文本風格</a:t>
            </a:r>
          </a:p>
        </p:txBody>
      </p:sp>
      <p:sp>
        <p:nvSpPr>
          <p:cNvPr id="4" name="日期佔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腳佔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幻燈片編號佔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F199136-43FF-4601-9F6A-78E616AC73A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7321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2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點按此處編輯母版標題風格</a:t>
            </a:r>
            <a:endParaRPr lang="zh-CN" altLang="en-US"/>
          </a:p>
        </p:txBody>
      </p:sp>
      <p:sp>
        <p:nvSpPr>
          <p:cNvPr id="3" name="內容佔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點按此處編輯文本風格</a:t>
            </a:r>
          </a:p>
          <a:p>
            <a:pPr lvl="1"/>
            <a:r>
              <a:rPr lang="zh-TW" altLang="en-US"/>
              <a:t>第二級</a:t>
            </a:r>
          </a:p>
          <a:p>
            <a:pPr lvl="2"/>
            <a:r>
              <a:rPr lang="zh-TW" altLang="en-US"/>
              <a:t>第三級</a:t>
            </a:r>
          </a:p>
          <a:p>
            <a:pPr lvl="3"/>
            <a:r>
              <a:rPr lang="zh-TW" altLang="en-US"/>
              <a:t>第四級</a:t>
            </a:r>
          </a:p>
          <a:p>
            <a:pPr lvl="4"/>
            <a:r>
              <a:rPr lang="zh-TW" altLang="en-US"/>
              <a:t>第五級</a:t>
            </a:r>
            <a:endParaRPr lang="zh-CN" altLang="en-US"/>
          </a:p>
        </p:txBody>
      </p:sp>
      <p:sp>
        <p:nvSpPr>
          <p:cNvPr id="4" name="內容佔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點按此處編輯文本風格</a:t>
            </a:r>
          </a:p>
          <a:p>
            <a:pPr lvl="1"/>
            <a:r>
              <a:rPr lang="zh-TW" altLang="en-US"/>
              <a:t>第二級</a:t>
            </a:r>
          </a:p>
          <a:p>
            <a:pPr lvl="2"/>
            <a:r>
              <a:rPr lang="zh-TW" altLang="en-US"/>
              <a:t>第三級</a:t>
            </a:r>
          </a:p>
          <a:p>
            <a:pPr lvl="3"/>
            <a:r>
              <a:rPr lang="zh-TW" altLang="en-US"/>
              <a:t>第四級</a:t>
            </a:r>
          </a:p>
          <a:p>
            <a:pPr lvl="4"/>
            <a:r>
              <a:rPr lang="zh-TW" altLang="en-US"/>
              <a:t>第五級</a:t>
            </a:r>
            <a:endParaRPr lang="zh-CN" altLang="en-US"/>
          </a:p>
        </p:txBody>
      </p:sp>
      <p:sp>
        <p:nvSpPr>
          <p:cNvPr id="5" name="日期佔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頁腳佔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幻燈片編號佔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FD228C-A840-40C3-8B84-219C0873F16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421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點按此處編輯母版標題風格</a:t>
            </a:r>
            <a:endParaRPr lang="zh-CN" altLang="en-US"/>
          </a:p>
        </p:txBody>
      </p:sp>
      <p:sp>
        <p:nvSpPr>
          <p:cNvPr id="3" name="文本佔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zh-TW" altLang="en-US"/>
              <a:t>點按此處編輯文本風格</a:t>
            </a:r>
          </a:p>
        </p:txBody>
      </p:sp>
      <p:sp>
        <p:nvSpPr>
          <p:cNvPr id="4" name="內容佔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點按此處編輯文本風格</a:t>
            </a:r>
          </a:p>
          <a:p>
            <a:pPr lvl="1"/>
            <a:r>
              <a:rPr lang="zh-TW" altLang="en-US"/>
              <a:t>第二級</a:t>
            </a:r>
          </a:p>
          <a:p>
            <a:pPr lvl="2"/>
            <a:r>
              <a:rPr lang="zh-TW" altLang="en-US"/>
              <a:t>第三級</a:t>
            </a:r>
          </a:p>
          <a:p>
            <a:pPr lvl="3"/>
            <a:r>
              <a:rPr lang="zh-TW" altLang="en-US"/>
              <a:t>第四級</a:t>
            </a:r>
          </a:p>
          <a:p>
            <a:pPr lvl="4"/>
            <a:r>
              <a:rPr lang="zh-TW" altLang="en-US"/>
              <a:t>第五級</a:t>
            </a:r>
            <a:endParaRPr lang="zh-CN" altLang="en-US"/>
          </a:p>
        </p:txBody>
      </p:sp>
      <p:sp>
        <p:nvSpPr>
          <p:cNvPr id="5" name="文本佔位符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zh-TW" altLang="en-US"/>
              <a:t>點按此處編輯文本風格</a:t>
            </a:r>
          </a:p>
        </p:txBody>
      </p:sp>
      <p:sp>
        <p:nvSpPr>
          <p:cNvPr id="6" name="內容佔位符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點按此處編輯文本風格</a:t>
            </a:r>
          </a:p>
          <a:p>
            <a:pPr lvl="1"/>
            <a:r>
              <a:rPr lang="zh-TW" altLang="en-US"/>
              <a:t>第二級</a:t>
            </a:r>
          </a:p>
          <a:p>
            <a:pPr lvl="2"/>
            <a:r>
              <a:rPr lang="zh-TW" altLang="en-US"/>
              <a:t>第三級</a:t>
            </a:r>
          </a:p>
          <a:p>
            <a:pPr lvl="3"/>
            <a:r>
              <a:rPr lang="zh-TW" altLang="en-US"/>
              <a:t>第四級</a:t>
            </a:r>
          </a:p>
          <a:p>
            <a:pPr lvl="4"/>
            <a:r>
              <a:rPr lang="zh-TW" altLang="en-US"/>
              <a:t>第五級</a:t>
            </a:r>
            <a:endParaRPr lang="zh-CN" altLang="en-US"/>
          </a:p>
        </p:txBody>
      </p:sp>
      <p:sp>
        <p:nvSpPr>
          <p:cNvPr id="7" name="日期佔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頁腳佔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幻燈片編號佔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7BE812-27B2-494F-B5DB-08620BA6D8A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871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3"/>
          <p:cNvSpPr txBox="1">
            <a:spLocks noChangeArrowheads="1"/>
          </p:cNvSpPr>
          <p:nvPr userDrawn="1"/>
        </p:nvSpPr>
        <p:spPr bwMode="auto">
          <a:xfrm>
            <a:off x="7812088" y="136525"/>
            <a:ext cx="13319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defRPr/>
            </a:pPr>
            <a:r>
              <a:rPr lang="zh-TW" altLang="en-US" sz="16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名字</a:t>
            </a:r>
            <a:r>
              <a:rPr lang="en-US" altLang="zh-TW" sz="16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</a:p>
          <a:p>
            <a:pPr algn="ctr">
              <a:defRPr/>
            </a:pPr>
            <a:r>
              <a:rPr lang="zh-TW" altLang="en-US" sz="16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名字</a:t>
            </a:r>
            <a:r>
              <a:rPr lang="en-US" altLang="zh-TW" sz="16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</a:p>
          <a:p>
            <a:pPr algn="ctr" eaLnBrk="1" hangingPunct="1">
              <a:defRPr/>
            </a:pPr>
            <a:r>
              <a:rPr lang="en-US" altLang="zh-TW" sz="16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2018/10/22</a:t>
            </a:r>
            <a:endParaRPr lang="zh-TW" altLang="en-US" sz="160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1"/>
          <p:cNvSpPr txBox="1">
            <a:spLocks noChangeArrowheads="1"/>
          </p:cNvSpPr>
          <p:nvPr userDrawn="1"/>
        </p:nvSpPr>
        <p:spPr bwMode="auto">
          <a:xfrm>
            <a:off x="539750" y="165100"/>
            <a:ext cx="82296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36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XX</a:t>
            </a:r>
            <a:r>
              <a:rPr lang="zh-TW" altLang="en-US" sz="36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部進度報告</a:t>
            </a:r>
          </a:p>
        </p:txBody>
      </p:sp>
      <p:sp>
        <p:nvSpPr>
          <p:cNvPr id="4" name="文字方塊 6"/>
          <p:cNvSpPr txBox="1">
            <a:spLocks noChangeArrowheads="1"/>
          </p:cNvSpPr>
          <p:nvPr userDrawn="1"/>
        </p:nvSpPr>
        <p:spPr bwMode="auto">
          <a:xfrm>
            <a:off x="1042988" y="1557338"/>
            <a:ext cx="7561262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539750" indent="-179388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just">
              <a:buFont typeface="Wingdings" panose="05000000000000000000" pitchFamily="2" charset="2"/>
              <a:buChar char="l"/>
              <a:defRPr/>
            </a:pP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當週進度</a:t>
            </a: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zh-TW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進度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24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zh-TW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進度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l"/>
              <a:defRPr/>
            </a:pPr>
            <a:r>
              <a:rPr lang="zh-TW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預期進度</a:t>
            </a: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zh-TW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進度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24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zh-TW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進度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</a:p>
          <a:p>
            <a:pPr>
              <a:buFont typeface="Wingdings" panose="05000000000000000000" pitchFamily="2" charset="2"/>
              <a:buChar char="l"/>
              <a:defRPr/>
            </a:pPr>
            <a:endParaRPr lang="en-US" altLang="zh-TW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7071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點按此處編輯母版標題風格</a:t>
            </a:r>
            <a:endParaRPr lang="zh-CN" altLang="en-US"/>
          </a:p>
        </p:txBody>
      </p:sp>
      <p:sp>
        <p:nvSpPr>
          <p:cNvPr id="3" name="日期佔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頁腳佔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幻燈片編號佔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C1F0A63-84AC-4544-9C99-301F81069D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17631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佔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頁腳佔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幻燈片編號佔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81E4563-46BF-4F97-9C3F-88A8ACA2FC8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4950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佔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頁腳佔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幻燈片編號佔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504016E-E4E6-4CC7-8028-F404D8C116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2203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內容和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點按此處編輯母版標題風格</a:t>
            </a:r>
            <a:endParaRPr lang="zh-CN" altLang="en-US"/>
          </a:p>
        </p:txBody>
      </p:sp>
      <p:sp>
        <p:nvSpPr>
          <p:cNvPr id="3" name="內容佔位符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點按此處編輯文本風格</a:t>
            </a:r>
          </a:p>
          <a:p>
            <a:pPr lvl="1"/>
            <a:r>
              <a:rPr lang="zh-TW" altLang="en-US"/>
              <a:t>第二級</a:t>
            </a:r>
          </a:p>
          <a:p>
            <a:pPr lvl="2"/>
            <a:r>
              <a:rPr lang="zh-TW" altLang="en-US"/>
              <a:t>第三級</a:t>
            </a:r>
          </a:p>
          <a:p>
            <a:pPr lvl="3"/>
            <a:r>
              <a:rPr lang="zh-TW" altLang="en-US"/>
              <a:t>第四級</a:t>
            </a:r>
          </a:p>
          <a:p>
            <a:pPr lvl="4"/>
            <a:r>
              <a:rPr lang="zh-TW" altLang="en-US"/>
              <a:t>第五級</a:t>
            </a:r>
            <a:endParaRPr lang="zh-CN" altLang="en-US"/>
          </a:p>
        </p:txBody>
      </p:sp>
      <p:sp>
        <p:nvSpPr>
          <p:cNvPr id="4" name="文本佔位符 3"/>
          <p:cNvSpPr>
            <a:spLocks noGrp="1"/>
          </p:cNvSpPr>
          <p:nvPr>
            <p:ph type="body" sz="half" idx="2"/>
          </p:nvPr>
        </p:nvSpPr>
        <p:spPr>
          <a:xfrm>
            <a:off x="457203" y="1435104"/>
            <a:ext cx="300831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zh-TW" altLang="en-US"/>
              <a:t>點按此處編輯文本風格</a:t>
            </a:r>
          </a:p>
        </p:txBody>
      </p:sp>
      <p:sp>
        <p:nvSpPr>
          <p:cNvPr id="5" name="日期佔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頁腳佔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幻燈片編號佔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05E89F9-3673-4A9D-BDD6-7A0B7838A5F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377801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圖片和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5"/>
            <a:ext cx="5486400" cy="5667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點按此處編輯母版標題風格</a:t>
            </a:r>
            <a:endParaRPr lang="zh-CN" altLang="en-US"/>
          </a:p>
        </p:txBody>
      </p:sp>
      <p:sp>
        <p:nvSpPr>
          <p:cNvPr id="3" name="圖片佔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佔位符 3"/>
          <p:cNvSpPr>
            <a:spLocks noGrp="1"/>
          </p:cNvSpPr>
          <p:nvPr>
            <p:ph type="body" sz="half" idx="2"/>
          </p:nvPr>
        </p:nvSpPr>
        <p:spPr>
          <a:xfrm>
            <a:off x="1792288" y="5367344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zh-TW" altLang="en-US"/>
              <a:t>點按此處編輯文本風格</a:t>
            </a:r>
          </a:p>
        </p:txBody>
      </p:sp>
      <p:sp>
        <p:nvSpPr>
          <p:cNvPr id="5" name="日期佔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頁腳佔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幻燈片編號佔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D6537DD-5F1E-42E9-A2AA-F89FACD6C87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52317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和縱向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點按此處編輯母版標題風格</a:t>
            </a:r>
            <a:endParaRPr lang="zh-CN" altLang="en-US"/>
          </a:p>
        </p:txBody>
      </p:sp>
      <p:sp>
        <p:nvSpPr>
          <p:cNvPr id="3" name="縱向標題佔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點按此處編輯文本風格</a:t>
            </a:r>
          </a:p>
          <a:p>
            <a:pPr lvl="1"/>
            <a:r>
              <a:rPr lang="zh-TW" altLang="en-US"/>
              <a:t>第二級</a:t>
            </a:r>
          </a:p>
          <a:p>
            <a:pPr lvl="2"/>
            <a:r>
              <a:rPr lang="zh-TW" altLang="en-US"/>
              <a:t>第三級</a:t>
            </a:r>
          </a:p>
          <a:p>
            <a:pPr lvl="3"/>
            <a:r>
              <a:rPr lang="zh-TW" altLang="en-US"/>
              <a:t>第四級</a:t>
            </a:r>
          </a:p>
          <a:p>
            <a:pPr lvl="4"/>
            <a:r>
              <a:rPr lang="zh-TW" altLang="en-US"/>
              <a:t>第五級</a:t>
            </a:r>
            <a:endParaRPr lang="zh-CN" altLang="en-US"/>
          </a:p>
        </p:txBody>
      </p:sp>
      <p:sp>
        <p:nvSpPr>
          <p:cNvPr id="4" name="日期佔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腳佔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幻燈片編號佔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D81C9DF-A56E-4560-9944-2DFC296A8B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0917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縱向標題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縱向標題 1"/>
          <p:cNvSpPr>
            <a:spLocks noGrp="1"/>
          </p:cNvSpPr>
          <p:nvPr>
            <p:ph type="title" orient="vert"/>
          </p:nvPr>
        </p:nvSpPr>
        <p:spPr>
          <a:xfrm>
            <a:off x="6629400" y="274645"/>
            <a:ext cx="2057400" cy="5851525"/>
          </a:xfrm>
        </p:spPr>
        <p:txBody>
          <a:bodyPr vert="eaVert"/>
          <a:lstStyle/>
          <a:p>
            <a:r>
              <a:rPr lang="zh-TW" altLang="en-US"/>
              <a:t>點按此處編輯母版標題風格</a:t>
            </a:r>
            <a:endParaRPr lang="zh-CN" altLang="en-US"/>
          </a:p>
        </p:txBody>
      </p:sp>
      <p:sp>
        <p:nvSpPr>
          <p:cNvPr id="3" name="縱向標題佔位符 2"/>
          <p:cNvSpPr>
            <a:spLocks noGrp="1"/>
          </p:cNvSpPr>
          <p:nvPr>
            <p:ph type="body" orient="vert" idx="1"/>
          </p:nvPr>
        </p:nvSpPr>
        <p:spPr>
          <a:xfrm>
            <a:off x="457200" y="274645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點按此處編輯文本風格</a:t>
            </a:r>
          </a:p>
          <a:p>
            <a:pPr lvl="1"/>
            <a:r>
              <a:rPr lang="zh-TW" altLang="en-US"/>
              <a:t>第二級</a:t>
            </a:r>
          </a:p>
          <a:p>
            <a:pPr lvl="2"/>
            <a:r>
              <a:rPr lang="zh-TW" altLang="en-US"/>
              <a:t>第三級</a:t>
            </a:r>
          </a:p>
          <a:p>
            <a:pPr lvl="3"/>
            <a:r>
              <a:rPr lang="zh-TW" altLang="en-US"/>
              <a:t>第四級</a:t>
            </a:r>
          </a:p>
          <a:p>
            <a:pPr lvl="4"/>
            <a:r>
              <a:rPr lang="zh-TW" altLang="en-US"/>
              <a:t>第五級</a:t>
            </a:r>
            <a:endParaRPr lang="zh-CN" altLang="en-US"/>
          </a:p>
        </p:txBody>
      </p:sp>
      <p:sp>
        <p:nvSpPr>
          <p:cNvPr id="4" name="日期佔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腳佔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幻燈片編號佔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CDBF83-E8FD-436B-90DA-A017949F34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25609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48606B-CA7F-40F9-8939-E079454F818E}" type="datetime1">
              <a:rPr lang="zh-TW" altLang="en-US"/>
              <a:pPr>
                <a:defRPr/>
              </a:pPr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E07C3C-705D-45A6-9569-52711DBA2AB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40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bg>
      <p:bgPr>
        <a:solidFill>
          <a:schemeClr val="bg1">
            <a:alpha val="949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 userDrawn="1"/>
        </p:nvSpPr>
        <p:spPr>
          <a:xfrm>
            <a:off x="0" y="6524625"/>
            <a:ext cx="9144000" cy="360363"/>
          </a:xfrm>
          <a:prstGeom prst="rect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endParaRPr lang="zh-TW" altLang="en-US" dirty="0"/>
          </a:p>
        </p:txBody>
      </p:sp>
      <p:cxnSp>
        <p:nvCxnSpPr>
          <p:cNvPr id="3" name="直線接點 2"/>
          <p:cNvCxnSpPr/>
          <p:nvPr userDrawn="1"/>
        </p:nvCxnSpPr>
        <p:spPr>
          <a:xfrm>
            <a:off x="1692275" y="1125538"/>
            <a:ext cx="6119813" cy="0"/>
          </a:xfrm>
          <a:prstGeom prst="line">
            <a:avLst/>
          </a:pr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2" descr="ãntustãçåçæå°çµæ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25"/>
            <a:ext cx="18224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7667625" y="6524625"/>
            <a:ext cx="1476375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600" b="1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BEST Lab.</a:t>
            </a:r>
            <a:endParaRPr lang="zh-TW" altLang="en-US" sz="1600" b="1" i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6469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85882F-D82F-492C-9F75-16302E6471BF}" type="datetime1">
              <a:rPr lang="zh-TW" altLang="en-US"/>
              <a:pPr>
                <a:defRPr/>
              </a:pPr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F18A16-9DF4-4720-8AA0-71DF26A83BD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94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E22AB7-B4F0-4438-BA09-8BB04489AFD8}" type="datetime1">
              <a:rPr lang="zh-TW" altLang="en-US"/>
              <a:pPr>
                <a:defRPr/>
              </a:pPr>
              <a:t>2024/1/19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CA4CEA-2581-4ABC-82BD-F5D0D8E7E2B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174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AEECE7-7082-4A61-9FF4-32BFF590F559}" type="datetime1">
              <a:rPr lang="zh-TW" altLang="en-US"/>
              <a:pPr>
                <a:defRPr/>
              </a:pPr>
              <a:t>2024/1/19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C8EEBF-4829-4428-97DF-C99ABF3FE42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92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47A4-70F7-438C-A003-6FB591EC2AF0}" type="datetime1">
              <a:rPr lang="zh-TW" altLang="en-US"/>
              <a:pPr>
                <a:defRPr/>
              </a:pPr>
              <a:t>2024/1/19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3E1F0-132D-473E-985E-BC3E343BB04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084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5AC56-E913-43BF-9A9A-662AA4CB1EE5}" type="datetime1">
              <a:rPr lang="zh-TW" altLang="en-US"/>
              <a:pPr>
                <a:defRPr/>
              </a:pPr>
              <a:t>2024/1/19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52784C-255B-43A6-917C-F1D62DB13B0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723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1476375" y="115888"/>
            <a:ext cx="72104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F59F38EE-5B62-47C4-A335-C9E39001FC62}" type="datetime1">
              <a:rPr lang="zh-TW" altLang="en-US"/>
              <a:pPr>
                <a:defRPr/>
              </a:pPr>
              <a:t>2024/1/19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2248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57F0FC3-1716-463D-8658-A6316D6AFBC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31" name="圖片 10" descr="Microsystem_Mark1.p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888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圖片 10" descr="mark3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5308600"/>
            <a:ext cx="165735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93" r:id="rId1"/>
    <p:sldLayoutId id="2147484404" r:id="rId2"/>
    <p:sldLayoutId id="2147484394" r:id="rId3"/>
    <p:sldLayoutId id="2147484405" r:id="rId4"/>
    <p:sldLayoutId id="2147484395" r:id="rId5"/>
    <p:sldLayoutId id="2147484396" r:id="rId6"/>
    <p:sldLayoutId id="2147484397" r:id="rId7"/>
    <p:sldLayoutId id="2147484398" r:id="rId8"/>
    <p:sldLayoutId id="2147484399" r:id="rId9"/>
    <p:sldLayoutId id="2147484400" r:id="rId10"/>
    <p:sldLayoutId id="2147484401" r:id="rId11"/>
    <p:sldLayoutId id="2147484402" r:id="rId12"/>
    <p:sldLayoutId id="2147484403" r:id="rId13"/>
    <p:sldLayoutId id="2147484406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1" descr="ntust-ppt003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  <a:endParaRPr lang="en-US" altLang="zh-TW"/>
          </a:p>
          <a:p>
            <a:pPr lvl="1"/>
            <a:r>
              <a:rPr lang="zh-TW" altLang="en-US"/>
              <a:t>第二層</a:t>
            </a:r>
            <a:endParaRPr lang="en-US" altLang="zh-TW"/>
          </a:p>
          <a:p>
            <a:pPr lvl="2"/>
            <a:r>
              <a:rPr lang="zh-TW" altLang="en-US"/>
              <a:t>第三層</a:t>
            </a:r>
            <a:endParaRPr lang="en-US" altLang="zh-TW"/>
          </a:p>
          <a:p>
            <a:pPr lvl="3"/>
            <a:r>
              <a:rPr lang="zh-TW" altLang="en-US"/>
              <a:t>第四層</a:t>
            </a:r>
            <a:endParaRPr lang="en-US" altLang="zh-TW"/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49B4EB39-5D8C-4682-A333-1458F553C18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7" r:id="rId1"/>
    <p:sldLayoutId id="2147484408" r:id="rId2"/>
    <p:sldLayoutId id="2147484409" r:id="rId3"/>
    <p:sldLayoutId id="2147484410" r:id="rId4"/>
    <p:sldLayoutId id="2147484411" r:id="rId5"/>
    <p:sldLayoutId id="2147484412" r:id="rId6"/>
    <p:sldLayoutId id="2147484413" r:id="rId7"/>
    <p:sldLayoutId id="2147484414" r:id="rId8"/>
    <p:sldLayoutId id="2147484415" r:id="rId9"/>
    <p:sldLayoutId id="2147484416" r:id="rId10"/>
    <p:sldLayoutId id="2147484417" r:id="rId11"/>
    <p:sldLayoutId id="214748441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02" charset="0"/>
          <a:ea typeface="新細明體" pitchFamily="-102" charset="-120"/>
          <a:cs typeface="新細明體" pitchFamily="-102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02" charset="0"/>
          <a:ea typeface="新細明體" pitchFamily="-102" charset="-120"/>
          <a:cs typeface="新細明體" pitchFamily="-102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02" charset="0"/>
          <a:ea typeface="新細明體" pitchFamily="-102" charset="-120"/>
          <a:cs typeface="新細明體" pitchFamily="-102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02" charset="0"/>
          <a:ea typeface="新細明體" pitchFamily="-102" charset="-120"/>
          <a:cs typeface="新細明體" pitchFamily="-102" charset="-120"/>
        </a:defRPr>
      </a:lvl5pPr>
      <a:lvl6pPr marL="457182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02" charset="0"/>
          <a:ea typeface="新細明體" pitchFamily="-102" charset="-120"/>
          <a:cs typeface="新細明體" pitchFamily="-102" charset="-120"/>
        </a:defRPr>
      </a:lvl6pPr>
      <a:lvl7pPr marL="914364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02" charset="0"/>
          <a:ea typeface="新細明體" pitchFamily="-102" charset="-120"/>
          <a:cs typeface="新細明體" pitchFamily="-102" charset="-120"/>
        </a:defRPr>
      </a:lvl7pPr>
      <a:lvl8pPr marL="1371545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02" charset="0"/>
          <a:ea typeface="新細明體" pitchFamily="-102" charset="-120"/>
          <a:cs typeface="新細明體" pitchFamily="-102" charset="-120"/>
        </a:defRPr>
      </a:lvl8pPr>
      <a:lvl9pPr marL="1828727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02" charset="0"/>
          <a:ea typeface="新細明體" pitchFamily="-102" charset="-120"/>
          <a:cs typeface="新細明體" pitchFamily="-102" charset="-12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499" indent="-22859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681" indent="-22859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8863" indent="-22859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044" indent="-22859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jeffliu123/Biomedical_assignment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733800"/>
            <a:ext cx="7696200" cy="762000"/>
          </a:xfrm>
        </p:spPr>
        <p:txBody>
          <a:bodyPr/>
          <a:lstStyle/>
          <a:p>
            <a:pPr eaLnBrk="1" hangingPunct="1"/>
            <a:r>
              <a:rPr lang="en-US" altLang="zh-TW" dirty="0">
                <a:latin typeface="Times New Roman"/>
                <a:ea typeface="標楷體"/>
                <a:cs typeface="Times New Roman"/>
              </a:rPr>
              <a:t>Design of Biomedical Measurement Systems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56C75-5998-4407-8A3D-984CE7F6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>
              <a:ea typeface="新細明體"/>
              <a:cs typeface="Calibri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057613-D764-4932-ABFF-A817E9D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4E4A500-15DA-1E34-2367-0A4707220235}"/>
              </a:ext>
            </a:extLst>
          </p:cNvPr>
          <p:cNvSpPr txBox="1"/>
          <p:nvPr/>
        </p:nvSpPr>
        <p:spPr>
          <a:xfrm>
            <a:off x="1035955" y="2325308"/>
            <a:ext cx="7069666" cy="2739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800" dirty="0">
                <a:latin typeface="Arial"/>
                <a:ea typeface="新細明體"/>
                <a:cs typeface="Arial"/>
              </a:rPr>
              <a:t>Assignment 1:</a:t>
            </a:r>
            <a:endParaRPr lang="zh-TW" altLang="en-US" sz="2800" dirty="0">
              <a:solidFill>
                <a:srgbClr val="000000"/>
              </a:solidFill>
              <a:latin typeface="Arial"/>
              <a:ea typeface="新細明體"/>
              <a:cs typeface="Arial"/>
            </a:endParaRPr>
          </a:p>
          <a:p>
            <a:pPr algn="ctr"/>
            <a:endParaRPr lang="zh-TW" altLang="en-US" sz="2800" dirty="0">
              <a:solidFill>
                <a:srgbClr val="000000"/>
              </a:solidFill>
              <a:latin typeface="Arial"/>
              <a:ea typeface="新細明體"/>
              <a:cs typeface="Arial"/>
            </a:endParaRPr>
          </a:p>
          <a:p>
            <a:pPr algn="ctr"/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1.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Plot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dirty="0" err="1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ecg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signal</a:t>
            </a:r>
            <a:endParaRPr lang="zh-TW" altLang="en-US" sz="2000" dirty="0">
              <a:solidFill>
                <a:srgbClr val="1F2328"/>
              </a:solidFill>
              <a:latin typeface="Arial"/>
              <a:ea typeface="新細明體"/>
              <a:cs typeface="Arial"/>
            </a:endParaRPr>
          </a:p>
          <a:p>
            <a:pPr algn="ctr"/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2</a:t>
            </a:r>
            <a:r>
              <a:rPr lang="en-US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.P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lot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ppg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signal</a:t>
            </a:r>
          </a:p>
          <a:p>
            <a:pPr algn="ctr"/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3.Calculate Pulse Rate</a:t>
            </a:r>
            <a:endParaRPr lang="en-US" altLang="zh-TW" sz="2000" dirty="0">
              <a:solidFill>
                <a:srgbClr val="000000"/>
              </a:solidFill>
              <a:latin typeface="Arial"/>
              <a:ea typeface="新細明體"/>
              <a:cs typeface="Arial"/>
            </a:endParaRPr>
          </a:p>
          <a:p>
            <a:endParaRPr lang="zh-TW" altLang="en-US" sz="2000" dirty="0">
              <a:solidFill>
                <a:srgbClr val="1F2328"/>
              </a:solidFill>
              <a:latin typeface="Arial"/>
              <a:ea typeface="新細明體"/>
              <a:cs typeface="Arial"/>
            </a:endParaRPr>
          </a:p>
          <a:p>
            <a:br>
              <a:rPr lang="en-US" altLang="zh-TW" dirty="0"/>
            </a:br>
            <a:endParaRPr lang="en-US" altLang="zh-TW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397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56C75-5998-4407-8A3D-984CE7F6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>
              <a:ea typeface="新細明體"/>
              <a:cs typeface="Calibri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057613-D764-4932-ABFF-A817E9D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pic>
        <p:nvPicPr>
          <p:cNvPr id="5" name="圖片 4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FEE4FABD-1767-3F16-A122-C243190AA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164" y="76782"/>
            <a:ext cx="4644545" cy="67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5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56C75-5998-4407-8A3D-984CE7F6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>
              <a:ea typeface="新細明體"/>
              <a:cs typeface="Calibri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057613-D764-4932-ABFF-A817E9D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9300270-A43E-4C58-9324-6E4737DE0C61}"/>
              </a:ext>
            </a:extLst>
          </p:cNvPr>
          <p:cNvGrpSpPr/>
          <p:nvPr/>
        </p:nvGrpSpPr>
        <p:grpSpPr>
          <a:xfrm>
            <a:off x="1761460" y="507654"/>
            <a:ext cx="6190321" cy="5914314"/>
            <a:chOff x="2716306" y="1371600"/>
            <a:chExt cx="4464527" cy="4956544"/>
          </a:xfrm>
        </p:grpSpPr>
        <p:pic>
          <p:nvPicPr>
            <p:cNvPr id="7" name="圖片 6" descr="一張含有 文字, 字型, 螢幕擷取畫面, 繪圖 的圖片&#10;&#10;自動產生的描述">
              <a:extLst>
                <a:ext uri="{FF2B5EF4-FFF2-40B4-BE49-F238E27FC236}">
                  <a16:creationId xmlns:a16="http://schemas.microsoft.com/office/drawing/2014/main" id="{99C4BA60-653A-0513-C4AA-77E80097E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6306" y="1371600"/>
              <a:ext cx="4464527" cy="4956544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718744C-4BC0-4FC8-BFEA-35A0CC7BCADE}"/>
                </a:ext>
              </a:extLst>
            </p:cNvPr>
            <p:cNvSpPr/>
            <p:nvPr/>
          </p:nvSpPr>
          <p:spPr>
            <a:xfrm>
              <a:off x="4714413" y="3863181"/>
              <a:ext cx="576262" cy="128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>
                  <a:solidFill>
                    <a:sysClr val="windowText" lastClr="000000"/>
                  </a:solidFill>
                </a:rPr>
                <a:t>PPG</a:t>
              </a:r>
              <a:endParaRPr lang="zh-TW" altLang="en-US" sz="110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6676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56C75-5998-4407-8A3D-984CE7F6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>
              <a:ea typeface="新細明體"/>
              <a:cs typeface="Calibri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057613-D764-4932-ABFF-A817E9D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4E4A500-15DA-1E34-2367-0A4707220235}"/>
              </a:ext>
            </a:extLst>
          </p:cNvPr>
          <p:cNvSpPr txBox="1"/>
          <p:nvPr/>
        </p:nvSpPr>
        <p:spPr>
          <a:xfrm>
            <a:off x="1035955" y="2851451"/>
            <a:ext cx="7069666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4800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Demo time</a:t>
            </a:r>
          </a:p>
          <a:p>
            <a:endParaRPr lang="zh-TW" altLang="en-US" sz="2000" dirty="0">
              <a:solidFill>
                <a:srgbClr val="1F2328"/>
              </a:solidFill>
              <a:latin typeface="Arial"/>
              <a:ea typeface="新細明體"/>
              <a:cs typeface="Arial"/>
            </a:endParaRPr>
          </a:p>
          <a:p>
            <a:br>
              <a:rPr lang="en-US" altLang="zh-TW" dirty="0"/>
            </a:br>
            <a:endParaRPr lang="en-US" altLang="zh-TW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1512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56C75-5998-4407-8A3D-984CE7F6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>
              <a:ea typeface="新細明體"/>
              <a:cs typeface="Calibri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057613-D764-4932-ABFF-A817E9D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4E4A500-15DA-1E34-2367-0A4707220235}"/>
              </a:ext>
            </a:extLst>
          </p:cNvPr>
          <p:cNvSpPr txBox="1"/>
          <p:nvPr/>
        </p:nvSpPr>
        <p:spPr>
          <a:xfrm>
            <a:off x="1035955" y="2325308"/>
            <a:ext cx="7069666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800">
                <a:latin typeface="Arial"/>
                <a:ea typeface="新細明體"/>
                <a:cs typeface="Arial"/>
              </a:rPr>
              <a:t>Assignment 2:</a:t>
            </a:r>
            <a:endParaRPr lang="zh-TW" altLang="en-US" sz="2800">
              <a:solidFill>
                <a:srgbClr val="000000"/>
              </a:solidFill>
              <a:latin typeface="Arial"/>
              <a:ea typeface="新細明體"/>
              <a:cs typeface="Arial"/>
            </a:endParaRPr>
          </a:p>
          <a:p>
            <a:pPr algn="ctr"/>
            <a:endParaRPr lang="zh-TW" altLang="en-US" sz="2800" dirty="0">
              <a:solidFill>
                <a:srgbClr val="000000"/>
              </a:solidFill>
              <a:latin typeface="Arial"/>
              <a:ea typeface="新細明體"/>
              <a:cs typeface="Arial"/>
            </a:endParaRPr>
          </a:p>
          <a:p>
            <a:pPr algn="ctr"/>
            <a:r>
              <a:rPr lang="zh-TW" altLang="en-US" sz="200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1.</a:t>
            </a:r>
            <a:r>
              <a:rPr lang="zh-TW" sz="200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Fill some layers of the model on your own</a:t>
            </a:r>
            <a:endParaRPr lang="zh-TW" altLang="en-US" sz="2000">
              <a:solidFill>
                <a:srgbClr val="1F2328"/>
              </a:solidFill>
              <a:latin typeface="Arial"/>
              <a:ea typeface="新細明體"/>
              <a:cs typeface="Arial"/>
            </a:endParaRPr>
          </a:p>
          <a:p>
            <a:pPr algn="ctr"/>
            <a:r>
              <a:rPr lang="zh-TW" altLang="en-US" sz="200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2.</a:t>
            </a:r>
            <a:r>
              <a:rPr lang="zh-TW" sz="200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Draw the training and validation loss</a:t>
            </a:r>
            <a:endParaRPr lang="en-US" altLang="zh-TW" sz="2000">
              <a:solidFill>
                <a:srgbClr val="000000"/>
              </a:solidFill>
              <a:latin typeface="Arial"/>
              <a:ea typeface="新細明體"/>
              <a:cs typeface="Arial"/>
            </a:endParaRPr>
          </a:p>
          <a:p>
            <a:pPr algn="ctr"/>
            <a:r>
              <a:rPr lang="en-US" altLang="zh-TW" sz="2000" dirty="0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3.Save </a:t>
            </a:r>
            <a:r>
              <a:rPr lang="en-US" altLang="zh-TW" sz="2000" dirty="0" err="1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testx.npy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 and </a:t>
            </a:r>
            <a:r>
              <a:rPr lang="en-US" altLang="zh-TW" sz="2000" dirty="0" err="1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testy.npy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(prepare for Lab4)</a:t>
            </a:r>
            <a:br>
              <a:rPr lang="en-US" altLang="zh-TW" dirty="0"/>
            </a:br>
            <a:endParaRPr lang="en-US" altLang="zh-TW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2378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CB4E45-0CC9-9A17-CF18-E195FB7A6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/>
              <a:pPr>
                <a:defRPr/>
              </a:pPr>
              <a:t>15</a:t>
            </a:fld>
            <a:endParaRPr lang="zh-TW" altLang="en-US"/>
          </a:p>
        </p:txBody>
      </p:sp>
      <p:pic>
        <p:nvPicPr>
          <p:cNvPr id="9" name="圖片 8" descr="一張含有 文字, 螢幕擷取畫面, 字型, 軟體 的圖片&#10;&#10;自動產生的描述">
            <a:extLst>
              <a:ext uri="{FF2B5EF4-FFF2-40B4-BE49-F238E27FC236}">
                <a16:creationId xmlns:a16="http://schemas.microsoft.com/office/drawing/2014/main" id="{E11362D2-2B3F-7D2E-2650-F2CDD861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18" y="2267529"/>
            <a:ext cx="9146895" cy="173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4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CB4E45-0CC9-9A17-CF18-E195FB7A6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/>
              <a:pPr>
                <a:defRPr/>
              </a:pPr>
              <a:t>16</a:t>
            </a:fld>
            <a:endParaRPr lang="zh-TW" altLang="en-US"/>
          </a:p>
        </p:txBody>
      </p:sp>
      <p:pic>
        <p:nvPicPr>
          <p:cNvPr id="2" name="圖片 1" descr="一張含有 文字, 螢幕擷取畫面, 陳列, 字型 的圖片&#10;&#10;自動產生的描述">
            <a:extLst>
              <a:ext uri="{FF2B5EF4-FFF2-40B4-BE49-F238E27FC236}">
                <a16:creationId xmlns:a16="http://schemas.microsoft.com/office/drawing/2014/main" id="{9BDDB7EB-DB79-8E0F-6338-BDC865A1D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" y="2211864"/>
            <a:ext cx="8887641" cy="213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07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586217-37E6-967F-37A7-39678444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/>
              <a:pPr>
                <a:defRPr/>
              </a:pPr>
              <a:t>17</a:t>
            </a:fld>
            <a:endParaRPr lang="zh-TW" altLang="en-US"/>
          </a:p>
        </p:txBody>
      </p:sp>
      <p:pic>
        <p:nvPicPr>
          <p:cNvPr id="6" name="圖片 5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85220B1C-33BE-9076-B921-93C79718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210" y="41383"/>
            <a:ext cx="5837616" cy="67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20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D313C2-72A0-7AE0-8105-428B91E5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/>
              <a:pPr>
                <a:defRPr/>
              </a:pPr>
              <a:t>18</a:t>
            </a:fld>
            <a:endParaRPr lang="zh-TW" altLang="en-US"/>
          </a:p>
        </p:txBody>
      </p:sp>
      <p:pic>
        <p:nvPicPr>
          <p:cNvPr id="6" name="圖片 5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D9A85372-5134-FE3F-42B2-4C61B502C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6" y="1405175"/>
            <a:ext cx="9013377" cy="36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74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D313C2-72A0-7AE0-8105-428B91E5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/>
              <a:pPr>
                <a:defRPr/>
              </a:pPr>
              <a:t>19</a:t>
            </a:fld>
            <a:endParaRPr lang="zh-TW" altLang="en-US"/>
          </a:p>
        </p:txBody>
      </p:sp>
      <p:pic>
        <p:nvPicPr>
          <p:cNvPr id="2" name="圖片 1" descr="一張含有 文字, 行, 繪圖, 圖表 的圖片&#10;&#10;自動產生的描述">
            <a:extLst>
              <a:ext uri="{FF2B5EF4-FFF2-40B4-BE49-F238E27FC236}">
                <a16:creationId xmlns:a16="http://schemas.microsoft.com/office/drawing/2014/main" id="{B5C044C6-FD5A-0D0C-8BC4-4E01C1C82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38" y="1316956"/>
            <a:ext cx="5527523" cy="433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22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56C75-5998-4407-8A3D-984CE7F6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>
              <a:ea typeface="新細明體"/>
              <a:cs typeface="Calibri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057613-D764-4932-ABFF-A817E9D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200DB2F-FFD0-F40E-186B-440CFAC1AFB1}"/>
              </a:ext>
            </a:extLst>
          </p:cNvPr>
          <p:cNvSpPr txBox="1"/>
          <p:nvPr/>
        </p:nvSpPr>
        <p:spPr>
          <a:xfrm>
            <a:off x="453507" y="4333795"/>
            <a:ext cx="84134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Arial"/>
                <a:ea typeface="新細明體"/>
                <a:cs typeface="Arial"/>
                <a:hlinkClick r:id="rId2"/>
              </a:rPr>
              <a:t>https://github.com/jeffliu123/Biomedical_assignment</a:t>
            </a:r>
            <a:endParaRPr lang="zh-TW" altLang="en-US" sz="2800"/>
          </a:p>
        </p:txBody>
      </p:sp>
      <p:pic>
        <p:nvPicPr>
          <p:cNvPr id="6" name="圖片 5" descr="一張含有 標誌, 圖形, 字型, 符號 的圖片&#10;&#10;自動產生的描述">
            <a:extLst>
              <a:ext uri="{FF2B5EF4-FFF2-40B4-BE49-F238E27FC236}">
                <a16:creationId xmlns:a16="http://schemas.microsoft.com/office/drawing/2014/main" id="{3E80E4A5-B280-AC54-D17F-0CCDA077F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529" y="1716272"/>
            <a:ext cx="3787848" cy="21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88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56C75-5998-4407-8A3D-984CE7F6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>
              <a:ea typeface="新細明體"/>
              <a:cs typeface="Calibri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057613-D764-4932-ABFF-A817E9D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4E4A500-15DA-1E34-2367-0A4707220235}"/>
              </a:ext>
            </a:extLst>
          </p:cNvPr>
          <p:cNvSpPr txBox="1"/>
          <p:nvPr/>
        </p:nvSpPr>
        <p:spPr>
          <a:xfrm>
            <a:off x="1035955" y="2851451"/>
            <a:ext cx="7069666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4800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Demo time</a:t>
            </a:r>
          </a:p>
          <a:p>
            <a:endParaRPr lang="zh-TW" altLang="en-US" sz="2000" dirty="0">
              <a:solidFill>
                <a:srgbClr val="1F2328"/>
              </a:solidFill>
              <a:latin typeface="Arial"/>
              <a:ea typeface="新細明體"/>
              <a:cs typeface="Arial"/>
            </a:endParaRPr>
          </a:p>
          <a:p>
            <a:br>
              <a:rPr lang="en-US" altLang="zh-TW" dirty="0"/>
            </a:br>
            <a:endParaRPr lang="en-US" altLang="zh-TW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699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56C75-5998-4407-8A3D-984CE7F6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>
              <a:ea typeface="新細明體"/>
              <a:cs typeface="Calibri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057613-D764-4932-ABFF-A817E9D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4E4A500-15DA-1E34-2367-0A4707220235}"/>
              </a:ext>
            </a:extLst>
          </p:cNvPr>
          <p:cNvSpPr txBox="1"/>
          <p:nvPr/>
        </p:nvSpPr>
        <p:spPr>
          <a:xfrm>
            <a:off x="1035955" y="2325308"/>
            <a:ext cx="7069666" cy="24314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800">
                <a:latin typeface="Arial"/>
                <a:ea typeface="新細明體"/>
                <a:cs typeface="Arial"/>
              </a:rPr>
              <a:t>Assignment 3:</a:t>
            </a:r>
            <a:endParaRPr lang="zh-TW" altLang="en-US" sz="2800">
              <a:solidFill>
                <a:srgbClr val="000000"/>
              </a:solidFill>
              <a:latin typeface="Arial"/>
              <a:ea typeface="新細明體"/>
              <a:cs typeface="Arial"/>
            </a:endParaRPr>
          </a:p>
          <a:p>
            <a:pPr algn="ctr"/>
            <a:endParaRPr lang="zh-TW" altLang="en-US" sz="2800" dirty="0">
              <a:solidFill>
                <a:srgbClr val="000000"/>
              </a:solidFill>
              <a:latin typeface="Arial"/>
              <a:ea typeface="新細明體"/>
              <a:cs typeface="Arial"/>
            </a:endParaRPr>
          </a:p>
          <a:p>
            <a:pPr algn="ctr"/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1.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Transfer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MIT_BIH.h5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to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MIT_BIH.tflite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write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the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code</a:t>
            </a:r>
            <a:endParaRPr lang="zh-TW" altLang="en-US" sz="2000" dirty="0">
              <a:solidFill>
                <a:srgbClr val="1F2328"/>
              </a:solidFill>
              <a:latin typeface="Arial"/>
              <a:ea typeface="新細明體"/>
              <a:cs typeface="Arial"/>
            </a:endParaRPr>
          </a:p>
          <a:p>
            <a:pPr algn="ctr"/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2.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Write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function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to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load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err="1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tflite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model</a:t>
            </a:r>
            <a:endParaRPr lang="en-US" altLang="zh-TW" sz="2000">
              <a:solidFill>
                <a:srgbClr val="000000"/>
              </a:solidFill>
              <a:latin typeface="Arial"/>
              <a:ea typeface="新細明體"/>
              <a:cs typeface="Arial"/>
            </a:endParaRPr>
          </a:p>
          <a:p>
            <a:endParaRPr lang="zh-TW" altLang="en-US" sz="2000" dirty="0">
              <a:solidFill>
                <a:srgbClr val="1F2328"/>
              </a:solidFill>
              <a:latin typeface="Arial"/>
              <a:ea typeface="新細明體"/>
              <a:cs typeface="Arial"/>
            </a:endParaRPr>
          </a:p>
          <a:p>
            <a:br>
              <a:rPr lang="en-US" altLang="zh-TW" dirty="0"/>
            </a:br>
            <a:endParaRPr lang="en-US" altLang="zh-TW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660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56C75-5998-4407-8A3D-984CE7F6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>
              <a:ea typeface="新細明體"/>
              <a:cs typeface="Calibri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057613-D764-4932-ABFF-A817E9D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pic>
        <p:nvPicPr>
          <p:cNvPr id="7" name="圖片 6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DA1DF503-1CD9-835C-153D-87181E174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67" y="1526537"/>
            <a:ext cx="8446066" cy="356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57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56C75-5998-4407-8A3D-984CE7F6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>
              <a:ea typeface="新細明體"/>
              <a:cs typeface="Calibri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057613-D764-4932-ABFF-A817E9D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pic>
        <p:nvPicPr>
          <p:cNvPr id="5" name="圖片 4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87E45C34-1A23-FF2C-4C56-D9AAC2150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26" y="127498"/>
            <a:ext cx="6478789" cy="660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60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56C75-5998-4407-8A3D-984CE7F6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>
              <a:ea typeface="新細明體"/>
              <a:cs typeface="Calibri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057613-D764-4932-ABFF-A817E9D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4E4A500-15DA-1E34-2367-0A4707220235}"/>
              </a:ext>
            </a:extLst>
          </p:cNvPr>
          <p:cNvSpPr txBox="1"/>
          <p:nvPr/>
        </p:nvSpPr>
        <p:spPr>
          <a:xfrm>
            <a:off x="1035955" y="2851451"/>
            <a:ext cx="7069666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4800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Demo time</a:t>
            </a:r>
          </a:p>
          <a:p>
            <a:endParaRPr lang="zh-TW" altLang="en-US" sz="2000" dirty="0">
              <a:solidFill>
                <a:srgbClr val="1F2328"/>
              </a:solidFill>
              <a:latin typeface="Arial"/>
              <a:ea typeface="新細明體"/>
              <a:cs typeface="Arial"/>
            </a:endParaRPr>
          </a:p>
          <a:p>
            <a:br>
              <a:rPr lang="en-US" altLang="zh-TW" dirty="0"/>
            </a:br>
            <a:endParaRPr lang="en-US" altLang="zh-TW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3720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56C75-5998-4407-8A3D-984CE7F6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>
              <a:ea typeface="新細明體"/>
              <a:cs typeface="Calibri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057613-D764-4932-ABFF-A817E9D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4E4A500-15DA-1E34-2367-0A4707220235}"/>
              </a:ext>
            </a:extLst>
          </p:cNvPr>
          <p:cNvSpPr txBox="1"/>
          <p:nvPr/>
        </p:nvSpPr>
        <p:spPr>
          <a:xfrm>
            <a:off x="1035955" y="2325308"/>
            <a:ext cx="7765083" cy="2739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800">
                <a:latin typeface="Arial"/>
                <a:ea typeface="新細明體"/>
                <a:cs typeface="Arial"/>
              </a:rPr>
              <a:t>Assignment 4:</a:t>
            </a:r>
            <a:endParaRPr lang="zh-TW" altLang="en-US" sz="2800">
              <a:solidFill>
                <a:srgbClr val="000000"/>
              </a:solidFill>
              <a:latin typeface="Arial"/>
              <a:ea typeface="新細明體"/>
              <a:cs typeface="Arial"/>
            </a:endParaRPr>
          </a:p>
          <a:p>
            <a:pPr algn="ctr"/>
            <a:endParaRPr lang="zh-TW" altLang="en-US" sz="2800" dirty="0">
              <a:solidFill>
                <a:srgbClr val="000000"/>
              </a:solidFill>
              <a:latin typeface="Arial"/>
              <a:ea typeface="新細明體"/>
              <a:cs typeface="Arial"/>
            </a:endParaRPr>
          </a:p>
          <a:p>
            <a:pPr algn="ctr"/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1.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Shrink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err="1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tflite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model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to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smaller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size</a:t>
            </a:r>
            <a:endParaRPr lang="zh-TW" altLang="en-US" sz="2000" dirty="0">
              <a:solidFill>
                <a:srgbClr val="1F2328"/>
              </a:solidFill>
              <a:latin typeface="Arial"/>
              <a:ea typeface="新細明體"/>
              <a:cs typeface="Arial"/>
            </a:endParaRPr>
          </a:p>
          <a:p>
            <a:pPr algn="ctr"/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2.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Compare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two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model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size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err="1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MIT_BIH.tflite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and</a:t>
            </a:r>
            <a:r>
              <a:rPr lang="zh-TW" altLang="en-US" sz="20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000" err="1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MIT_BIH_quant.tflite</a:t>
            </a:r>
            <a:endParaRPr lang="en-US" altLang="zh-TW" sz="2000">
              <a:solidFill>
                <a:srgbClr val="000000"/>
              </a:solidFill>
              <a:latin typeface="Arial"/>
              <a:ea typeface="新細明體"/>
              <a:cs typeface="Arial"/>
            </a:endParaRPr>
          </a:p>
          <a:p>
            <a:pPr algn="ctr"/>
            <a:r>
              <a:rPr lang="zh-TW" altLang="en-US" sz="200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3.</a:t>
            </a:r>
            <a:r>
              <a:rPr lang="zh-TW" sz="200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Try the model on the embedded system and run the code</a:t>
            </a:r>
            <a:endParaRPr lang="zh-TW" altLang="en-US" sz="2000" dirty="0">
              <a:solidFill>
                <a:srgbClr val="1F2328"/>
              </a:solidFill>
              <a:latin typeface="Arial"/>
              <a:ea typeface="新細明體"/>
              <a:cs typeface="Arial"/>
            </a:endParaRPr>
          </a:p>
          <a:p>
            <a:endParaRPr lang="zh-TW" altLang="en-US" sz="2000" dirty="0">
              <a:solidFill>
                <a:srgbClr val="1F2328"/>
              </a:solidFill>
              <a:latin typeface="Arial"/>
              <a:ea typeface="新細明體"/>
              <a:cs typeface="Arial"/>
            </a:endParaRPr>
          </a:p>
          <a:p>
            <a:br>
              <a:rPr lang="en-US" altLang="zh-TW" dirty="0"/>
            </a:br>
            <a:endParaRPr lang="en-US" altLang="zh-TW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1952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D313C2-72A0-7AE0-8105-428B91E5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/>
              <a:pPr>
                <a:defRPr/>
              </a:pPr>
              <a:t>26</a:t>
            </a:fld>
            <a:endParaRPr lang="zh-TW" altLang="en-US"/>
          </a:p>
        </p:txBody>
      </p:sp>
      <p:pic>
        <p:nvPicPr>
          <p:cNvPr id="3" name="圖片 2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943AA5F4-D5F1-C965-FFB0-9AF9B6CB5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43" y="415779"/>
            <a:ext cx="6758608" cy="589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01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D313C2-72A0-7AE0-8105-428B91E5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/>
              <a:pPr>
                <a:defRPr/>
              </a:pPr>
              <a:t>27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E542D29-32F6-883D-178F-448294C19AEB}"/>
              </a:ext>
            </a:extLst>
          </p:cNvPr>
          <p:cNvSpPr txBox="1"/>
          <p:nvPr/>
        </p:nvSpPr>
        <p:spPr>
          <a:xfrm>
            <a:off x="1065591" y="2377923"/>
            <a:ext cx="700677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8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Download</a:t>
            </a:r>
            <a:r>
              <a:rPr lang="zh-TW" altLang="en-US" sz="28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8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representative</a:t>
            </a:r>
            <a:r>
              <a:rPr lang="zh-TW" altLang="en-US" sz="28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8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dataset</a:t>
            </a:r>
            <a:endParaRPr lang="zh-TW" altLang="en-US" sz="2800" dirty="0">
              <a:latin typeface="Arial"/>
              <a:ea typeface="新細明體"/>
              <a:cs typeface="Arial"/>
            </a:endParaRPr>
          </a:p>
          <a:p>
            <a:pPr algn="ctr"/>
            <a:endParaRPr lang="zh-TW" sz="2800" dirty="0">
              <a:latin typeface="Segoe UI"/>
              <a:ea typeface="新細明體"/>
              <a:cs typeface="Segoe UI"/>
            </a:endParaRPr>
          </a:p>
          <a:p>
            <a:pPr algn="ctr"/>
            <a:r>
              <a:rPr lang="en-US" altLang="zh-TW" sz="2800" dirty="0">
                <a:solidFill>
                  <a:srgbClr val="1F2328"/>
                </a:solidFill>
                <a:latin typeface="Arial"/>
                <a:ea typeface="新細明體"/>
                <a:cs typeface="Segoe UI"/>
              </a:rPr>
              <a:t>$</a:t>
            </a:r>
            <a:r>
              <a:rPr lang="zh-TW" sz="2800" dirty="0">
                <a:solidFill>
                  <a:srgbClr val="1F2328"/>
                </a:solidFill>
                <a:latin typeface="Segoe UI"/>
                <a:ea typeface="新細明體"/>
                <a:cs typeface="Segoe UI"/>
              </a:rPr>
              <a:t> </a:t>
            </a:r>
            <a:r>
              <a:rPr lang="en-US" altLang="zh-TW" sz="2800" b="1" err="1">
                <a:solidFill>
                  <a:srgbClr val="1F2328"/>
                </a:solidFill>
                <a:latin typeface="Segoe UI"/>
                <a:ea typeface="新細明體"/>
                <a:cs typeface="Segoe UI"/>
              </a:rPr>
              <a:t>sh</a:t>
            </a:r>
            <a:r>
              <a:rPr lang="en-US" altLang="zh-TW" sz="2800" b="1" dirty="0">
                <a:solidFill>
                  <a:srgbClr val="1F2328"/>
                </a:solidFill>
                <a:latin typeface="Segoe UI"/>
                <a:ea typeface="新細明體"/>
                <a:cs typeface="Segoe UI"/>
              </a:rPr>
              <a:t> download.sh</a:t>
            </a:r>
            <a:endParaRPr lang="en-US" altLang="zh-TW" sz="1000" dirty="0">
              <a:solidFill>
                <a:srgbClr val="1F2328"/>
              </a:solidFill>
              <a:latin typeface="Arial"/>
              <a:ea typeface="新細明體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6744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D313C2-72A0-7AE0-8105-428B91E5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/>
              <a:pPr>
                <a:defRPr/>
              </a:pPr>
              <a:t>28</a:t>
            </a:fld>
            <a:endParaRPr lang="zh-TW" altLang="en-US"/>
          </a:p>
        </p:txBody>
      </p:sp>
      <p:pic>
        <p:nvPicPr>
          <p:cNvPr id="2" name="圖片 1" descr="一張含有 文字, 字型, 螢幕擷取畫面, 印刷術 的圖片&#10;&#10;自動產生的描述">
            <a:extLst>
              <a:ext uri="{FF2B5EF4-FFF2-40B4-BE49-F238E27FC236}">
                <a16:creationId xmlns:a16="http://schemas.microsoft.com/office/drawing/2014/main" id="{ED065469-F15B-CFD9-01E6-584FC2F55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381" y="2956443"/>
            <a:ext cx="4142620" cy="62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89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79BD9-919B-4320-9E97-2BC807AD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32E821-A46E-4DE4-8671-6A0320E6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8E4A24-190F-40F6-828D-0122E7FC4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" y="1204058"/>
            <a:ext cx="9149287" cy="19801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D1A50A8-4C55-4344-82E1-60204B68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39" y="3388920"/>
            <a:ext cx="8443761" cy="197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04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56C75-5998-4407-8A3D-984CE7F6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>
              <a:ea typeface="新細明體"/>
              <a:cs typeface="Calibri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057613-D764-4932-ABFF-A817E9D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CC63C1-1A26-7D24-72C5-A3069A34E281}"/>
              </a:ext>
            </a:extLst>
          </p:cNvPr>
          <p:cNvSpPr txBox="1"/>
          <p:nvPr/>
        </p:nvSpPr>
        <p:spPr>
          <a:xfrm>
            <a:off x="1926264" y="1412358"/>
            <a:ext cx="56610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800">
                <a:latin typeface="Arial"/>
                <a:ea typeface="新細明體"/>
                <a:cs typeface="Arial"/>
              </a:rPr>
              <a:t>Run the project on ubuntu system</a:t>
            </a:r>
            <a:endParaRPr lang="zh-TW" altLang="en-US" sz="2800">
              <a:cs typeface="Arial"/>
            </a:endParaRPr>
          </a:p>
        </p:txBody>
      </p:sp>
      <p:pic>
        <p:nvPicPr>
          <p:cNvPr id="7" name="圖片 6" descr="一張含有 標誌, 圖形, 字型, 美工圖案 的圖片&#10;&#10;自動產生的描述">
            <a:extLst>
              <a:ext uri="{FF2B5EF4-FFF2-40B4-BE49-F238E27FC236}">
                <a16:creationId xmlns:a16="http://schemas.microsoft.com/office/drawing/2014/main" id="{0ED33B48-0C3A-CA92-FC48-65F9B856C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31" y="1899795"/>
            <a:ext cx="4926640" cy="348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34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C86875-53FB-4912-88C8-38CE811C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  <a:cs typeface="Arial"/>
              </a:rPr>
              <a:t>Create STM32</a:t>
            </a:r>
            <a:r>
              <a:rPr lang="zh-TW" altLang="en-US">
                <a:ea typeface="新細明體"/>
                <a:cs typeface="Arial"/>
              </a:rPr>
              <a:t> </a:t>
            </a:r>
            <a:r>
              <a:rPr lang="en-US" altLang="zh-TW">
                <a:ea typeface="新細明體"/>
                <a:cs typeface="Arial"/>
              </a:rPr>
              <a:t>Project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055DB6-B118-4507-8AE1-A4A4638D4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900" b="0" i="0" u="none" strike="noStrike" kern="1200" cap="none" spc="0" normalizeH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8929954-75C6-4D37-96B2-649EF89C9113}"/>
              </a:ext>
            </a:extLst>
          </p:cNvPr>
          <p:cNvGrpSpPr/>
          <p:nvPr/>
        </p:nvGrpSpPr>
        <p:grpSpPr>
          <a:xfrm>
            <a:off x="1177295" y="1344391"/>
            <a:ext cx="6789409" cy="4169218"/>
            <a:chOff x="1695372" y="2050829"/>
            <a:chExt cx="5753256" cy="377413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CCA7DE2D-4157-4EC6-8557-59548F1C5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5372" y="2050829"/>
              <a:ext cx="5753256" cy="3774136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F5D6F25-5D3C-493B-8D95-237D0178BA63}"/>
                </a:ext>
              </a:extLst>
            </p:cNvPr>
            <p:cNvSpPr/>
            <p:nvPr/>
          </p:nvSpPr>
          <p:spPr>
            <a:xfrm>
              <a:off x="4017807" y="2609851"/>
              <a:ext cx="1059018" cy="171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64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055DB6-B118-4507-8AE1-A4A4638D4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900" b="0" i="0" u="none" strike="noStrike" kern="1200" cap="none" spc="0" normalizeH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1AA7941-D995-4637-9347-89CA89302C2C}"/>
              </a:ext>
            </a:extLst>
          </p:cNvPr>
          <p:cNvGrpSpPr/>
          <p:nvPr/>
        </p:nvGrpSpPr>
        <p:grpSpPr>
          <a:xfrm>
            <a:off x="147827" y="1720553"/>
            <a:ext cx="5673883" cy="3970850"/>
            <a:chOff x="1612742" y="1720553"/>
            <a:chExt cx="6001702" cy="420027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E412D6-AA06-4863-A8E4-A6B354ED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2742" y="1720553"/>
              <a:ext cx="6001702" cy="420027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5072D67-F68D-41B1-ADFD-8FD4BFCBDFCD}"/>
                </a:ext>
              </a:extLst>
            </p:cNvPr>
            <p:cNvSpPr/>
            <p:nvPr/>
          </p:nvSpPr>
          <p:spPr>
            <a:xfrm>
              <a:off x="1832610" y="2638763"/>
              <a:ext cx="1366838" cy="2095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849C579-D29C-40D2-B797-265E56796DE8}"/>
                </a:ext>
              </a:extLst>
            </p:cNvPr>
            <p:cNvSpPr/>
            <p:nvPr/>
          </p:nvSpPr>
          <p:spPr>
            <a:xfrm>
              <a:off x="3321368" y="4213860"/>
              <a:ext cx="4176712" cy="5216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6D8F567-B65E-4EDA-97CB-E49EEA357CEF}"/>
                </a:ext>
              </a:extLst>
            </p:cNvPr>
            <p:cNvSpPr/>
            <p:nvPr/>
          </p:nvSpPr>
          <p:spPr>
            <a:xfrm>
              <a:off x="2308860" y="2186940"/>
              <a:ext cx="549594" cy="1539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BEDEDF90-D9D6-4B57-A0AA-74F125FE6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445" y="2072830"/>
            <a:ext cx="2844869" cy="300791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695EF54-B1D9-43A1-A6E3-0056645D59E1}"/>
              </a:ext>
            </a:extLst>
          </p:cNvPr>
          <p:cNvSpPr/>
          <p:nvPr/>
        </p:nvSpPr>
        <p:spPr>
          <a:xfrm>
            <a:off x="4488655" y="5506244"/>
            <a:ext cx="454819" cy="146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B385E08-79F9-467D-8D13-978F71E456D6}"/>
              </a:ext>
            </a:extLst>
          </p:cNvPr>
          <p:cNvSpPr/>
          <p:nvPr/>
        </p:nvSpPr>
        <p:spPr>
          <a:xfrm>
            <a:off x="7631906" y="4845843"/>
            <a:ext cx="564357" cy="169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33853F34-F1B5-48F1-A8E0-DFD8501EBBF0}"/>
              </a:ext>
            </a:extLst>
          </p:cNvPr>
          <p:cNvSpPr txBox="1">
            <a:spLocks/>
          </p:cNvSpPr>
          <p:nvPr/>
        </p:nvSpPr>
        <p:spPr bwMode="auto">
          <a:xfrm>
            <a:off x="1628776" y="268288"/>
            <a:ext cx="72104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lvl="5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lvl="6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lvl="7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lvl="8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en-US" altLang="zh-TW">
                <a:ea typeface="新細明體"/>
                <a:cs typeface="Arial"/>
              </a:rPr>
              <a:t>Create STM32</a:t>
            </a:r>
            <a:r>
              <a:rPr kumimoji="0" lang="zh-TW" altLang="en-US">
                <a:ea typeface="新細明體"/>
                <a:cs typeface="Arial"/>
              </a:rPr>
              <a:t> </a:t>
            </a:r>
            <a:r>
              <a:rPr kumimoji="0" lang="en-US" altLang="zh-TW">
                <a:ea typeface="新細明體"/>
                <a:cs typeface="Arial"/>
              </a:rPr>
              <a:t>Project</a:t>
            </a:r>
            <a:endParaRPr kumimoji="0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0048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055DB6-B118-4507-8AE1-A4A4638D4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900" b="0" i="0" u="none" strike="noStrike" kern="1200" cap="none" spc="0" normalizeH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F7BD70F3-9BD8-4D7A-8C41-3E55345B4457}"/>
              </a:ext>
            </a:extLst>
          </p:cNvPr>
          <p:cNvSpPr txBox="1">
            <a:spLocks/>
          </p:cNvSpPr>
          <p:nvPr/>
        </p:nvSpPr>
        <p:spPr bwMode="auto">
          <a:xfrm>
            <a:off x="1628776" y="268288"/>
            <a:ext cx="72104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lvl="5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lvl="6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lvl="7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lvl="8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en-US" altLang="zh-TW">
                <a:ea typeface="新細明體"/>
                <a:cs typeface="Arial"/>
              </a:rPr>
              <a:t>Create STM32</a:t>
            </a:r>
            <a:r>
              <a:rPr kumimoji="0" lang="zh-TW" altLang="en-US">
                <a:ea typeface="新細明體"/>
                <a:cs typeface="Arial"/>
              </a:rPr>
              <a:t> </a:t>
            </a:r>
            <a:r>
              <a:rPr kumimoji="0" lang="en-US" altLang="zh-TW">
                <a:ea typeface="新細明體"/>
                <a:cs typeface="Arial"/>
              </a:rPr>
              <a:t>Project</a:t>
            </a:r>
            <a:endParaRPr kumimoji="0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707717-EAB5-420E-93A7-04117624A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5" y="1450724"/>
            <a:ext cx="7357730" cy="395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98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055DB6-B118-4507-8AE1-A4A4638D4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900" b="0" i="0" u="none" strike="noStrike" kern="1200" cap="none" spc="0" normalizeH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5619103-C941-4419-BC22-383971686781}"/>
              </a:ext>
            </a:extLst>
          </p:cNvPr>
          <p:cNvSpPr txBox="1">
            <a:spLocks/>
          </p:cNvSpPr>
          <p:nvPr/>
        </p:nvSpPr>
        <p:spPr bwMode="auto">
          <a:xfrm>
            <a:off x="1628776" y="268288"/>
            <a:ext cx="72104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lvl="5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lvl="6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lvl="7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lvl="8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en-US" altLang="zh-TW">
                <a:ea typeface="新細明體"/>
                <a:cs typeface="Arial"/>
              </a:rPr>
              <a:t>Install </a:t>
            </a:r>
            <a:r>
              <a:rPr lang="en-US" altLang="zh-TW"/>
              <a:t>X-CUBE-AI</a:t>
            </a:r>
            <a:endParaRPr kumimoji="0"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076D076-3A07-4F84-9103-BA7DAB48951F}"/>
              </a:ext>
            </a:extLst>
          </p:cNvPr>
          <p:cNvGrpSpPr/>
          <p:nvPr/>
        </p:nvGrpSpPr>
        <p:grpSpPr>
          <a:xfrm>
            <a:off x="1048249" y="1534135"/>
            <a:ext cx="7047502" cy="3789729"/>
            <a:chOff x="190907" y="2108115"/>
            <a:chExt cx="4912721" cy="264177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EE4A1D9E-CE7E-4B5B-9235-AF302B4CF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907" y="2108115"/>
              <a:ext cx="4912721" cy="264177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F386BED-E1C3-4BF8-8A5F-5A6C860970EB}"/>
                </a:ext>
              </a:extLst>
            </p:cNvPr>
            <p:cNvSpPr/>
            <p:nvPr/>
          </p:nvSpPr>
          <p:spPr>
            <a:xfrm flipV="1">
              <a:off x="2169404" y="2642248"/>
              <a:ext cx="700002" cy="74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0786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055DB6-B118-4507-8AE1-A4A4638D4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900" b="0" i="0" u="none" strike="noStrike" kern="1200" cap="none" spc="0" normalizeH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5619103-C941-4419-BC22-383971686781}"/>
              </a:ext>
            </a:extLst>
          </p:cNvPr>
          <p:cNvSpPr txBox="1">
            <a:spLocks/>
          </p:cNvSpPr>
          <p:nvPr/>
        </p:nvSpPr>
        <p:spPr bwMode="auto">
          <a:xfrm>
            <a:off x="1628776" y="268288"/>
            <a:ext cx="72104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lvl="5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lvl="6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lvl="7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lvl="8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en-US" altLang="zh-TW">
                <a:ea typeface="新細明體"/>
                <a:cs typeface="Arial"/>
              </a:rPr>
              <a:t>Install </a:t>
            </a:r>
            <a:r>
              <a:rPr lang="en-US" altLang="zh-TW"/>
              <a:t>X-CUBE-AI</a:t>
            </a:r>
            <a:endParaRPr kumimoji="0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8FA3681-9065-43D0-B2B5-0CEF9ACF3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016" y="1637990"/>
            <a:ext cx="4777968" cy="382966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A6E9A13-E74A-4E68-BB9D-D3E9B07033F4}"/>
              </a:ext>
            </a:extLst>
          </p:cNvPr>
          <p:cNvSpPr/>
          <p:nvPr/>
        </p:nvSpPr>
        <p:spPr>
          <a:xfrm flipV="1">
            <a:off x="4134138" y="2367045"/>
            <a:ext cx="1490378" cy="204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D93B2EC-86EF-4A50-A6AA-431DCF9EAA03}"/>
              </a:ext>
            </a:extLst>
          </p:cNvPr>
          <p:cNvSpPr/>
          <p:nvPr/>
        </p:nvSpPr>
        <p:spPr>
          <a:xfrm flipV="1">
            <a:off x="2233899" y="2776620"/>
            <a:ext cx="4590763" cy="652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BCD926-682A-4102-8311-D162594D7A06}"/>
              </a:ext>
            </a:extLst>
          </p:cNvPr>
          <p:cNvSpPr/>
          <p:nvPr/>
        </p:nvSpPr>
        <p:spPr>
          <a:xfrm flipV="1">
            <a:off x="5384005" y="5234296"/>
            <a:ext cx="525780" cy="204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061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055DB6-B118-4507-8AE1-A4A4638D4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900" b="0" i="0" u="none" strike="noStrike" kern="1200" cap="none" spc="0" normalizeH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5619103-C941-4419-BC22-383971686781}"/>
              </a:ext>
            </a:extLst>
          </p:cNvPr>
          <p:cNvSpPr txBox="1">
            <a:spLocks/>
          </p:cNvSpPr>
          <p:nvPr/>
        </p:nvSpPr>
        <p:spPr bwMode="auto">
          <a:xfrm>
            <a:off x="1628776" y="268288"/>
            <a:ext cx="72104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lvl="5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lvl="6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lvl="7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lvl="8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en-US" altLang="zh-TW">
                <a:ea typeface="新細明體"/>
                <a:cs typeface="Arial"/>
              </a:rPr>
              <a:t>Select </a:t>
            </a:r>
            <a:r>
              <a:rPr lang="en-US" altLang="zh-TW"/>
              <a:t>X-CUBE-AI</a:t>
            </a:r>
            <a:endParaRPr kumimoji="0"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0C69B8F-AF50-493C-A21C-3A985DB2E0C3}"/>
              </a:ext>
            </a:extLst>
          </p:cNvPr>
          <p:cNvGrpSpPr/>
          <p:nvPr/>
        </p:nvGrpSpPr>
        <p:grpSpPr>
          <a:xfrm>
            <a:off x="966787" y="1490330"/>
            <a:ext cx="7210425" cy="3877339"/>
            <a:chOff x="966787" y="1490330"/>
            <a:chExt cx="7210425" cy="3877339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CADF6B1E-A946-4F4D-A877-15EFBD7C2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6787" y="1490330"/>
              <a:ext cx="7210425" cy="3877339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6BCD926-682A-4102-8311-D162594D7A06}"/>
                </a:ext>
              </a:extLst>
            </p:cNvPr>
            <p:cNvSpPr/>
            <p:nvPr/>
          </p:nvSpPr>
          <p:spPr>
            <a:xfrm flipV="1">
              <a:off x="3879850" y="2199946"/>
              <a:ext cx="1019175" cy="1178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604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055DB6-B118-4507-8AE1-A4A4638D4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900" b="0" i="0" u="none" strike="noStrike" kern="1200" cap="none" spc="0" normalizeH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5619103-C941-4419-BC22-383971686781}"/>
              </a:ext>
            </a:extLst>
          </p:cNvPr>
          <p:cNvSpPr txBox="1">
            <a:spLocks/>
          </p:cNvSpPr>
          <p:nvPr/>
        </p:nvSpPr>
        <p:spPr bwMode="auto">
          <a:xfrm>
            <a:off x="1628776" y="268288"/>
            <a:ext cx="72104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lvl="5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lvl="6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lvl="7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lvl="8" algn="ctr" rtl="0" fontAlgn="base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en-US" altLang="zh-TW">
                <a:ea typeface="新細明體"/>
                <a:cs typeface="Arial"/>
              </a:rPr>
              <a:t>Select </a:t>
            </a:r>
            <a:r>
              <a:rPr lang="en-US" altLang="zh-TW"/>
              <a:t>X-CUBE-AI</a:t>
            </a:r>
            <a:endParaRPr kumimoji="0"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575BBFA-825D-41F3-898F-9B16AA7EF8A9}"/>
              </a:ext>
            </a:extLst>
          </p:cNvPr>
          <p:cNvGrpSpPr/>
          <p:nvPr/>
        </p:nvGrpSpPr>
        <p:grpSpPr>
          <a:xfrm>
            <a:off x="1403350" y="1429151"/>
            <a:ext cx="6337300" cy="3999698"/>
            <a:chOff x="1403350" y="1429151"/>
            <a:chExt cx="6337300" cy="3999698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DA62663-6B6E-473D-8E8B-FC34AC77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3350" y="1429151"/>
              <a:ext cx="6337300" cy="3999698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041DEC8-126B-451C-ACE1-E59DE3C98412}"/>
                </a:ext>
              </a:extLst>
            </p:cNvPr>
            <p:cNvSpPr/>
            <p:nvPr/>
          </p:nvSpPr>
          <p:spPr>
            <a:xfrm flipV="1">
              <a:off x="1403350" y="3071483"/>
              <a:ext cx="2516188" cy="5765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7062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C86875-53FB-4912-88C8-38CE811C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Reset and clock control (RCC)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055DB6-B118-4507-8AE1-A4A4638D4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900" b="0" i="0" u="none" strike="noStrike" kern="1200" cap="none" spc="0" normalizeH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5715E7-E129-4F77-8B0D-7C9D957A6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667039"/>
            <a:ext cx="6553200" cy="352392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D429686-9282-4799-9356-101D4A1E9E45}"/>
              </a:ext>
            </a:extLst>
          </p:cNvPr>
          <p:cNvSpPr/>
          <p:nvPr/>
        </p:nvSpPr>
        <p:spPr>
          <a:xfrm flipV="1">
            <a:off x="1998664" y="2545554"/>
            <a:ext cx="944562" cy="711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B3F53AD-9ADC-4C02-BE91-9D057BBF0D70}"/>
              </a:ext>
            </a:extLst>
          </p:cNvPr>
          <p:cNvSpPr/>
          <p:nvPr/>
        </p:nvSpPr>
        <p:spPr>
          <a:xfrm flipV="1">
            <a:off x="2986089" y="2436013"/>
            <a:ext cx="1874042" cy="614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B67D56-D2AD-4023-B04A-EAF146DB91FB}"/>
              </a:ext>
            </a:extLst>
          </p:cNvPr>
          <p:cNvSpPr/>
          <p:nvPr/>
        </p:nvSpPr>
        <p:spPr>
          <a:xfrm flipV="1">
            <a:off x="2986089" y="4324347"/>
            <a:ext cx="1874042" cy="169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9735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5F65226-486F-44BB-80E8-E64D76FB9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11" y="1454422"/>
            <a:ext cx="7343978" cy="39491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C86875-53FB-4912-88C8-38CE811C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UART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055DB6-B118-4507-8AE1-A4A4638D4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900" b="0" i="0" u="none" strike="noStrike" kern="1200" cap="none" spc="0" normalizeH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429686-9282-4799-9356-101D4A1E9E45}"/>
              </a:ext>
            </a:extLst>
          </p:cNvPr>
          <p:cNvSpPr/>
          <p:nvPr/>
        </p:nvSpPr>
        <p:spPr>
          <a:xfrm flipV="1">
            <a:off x="3019424" y="3749100"/>
            <a:ext cx="1247775" cy="81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B3F53AD-9ADC-4C02-BE91-9D057BBF0D70}"/>
              </a:ext>
            </a:extLst>
          </p:cNvPr>
          <p:cNvSpPr/>
          <p:nvPr/>
        </p:nvSpPr>
        <p:spPr>
          <a:xfrm flipV="1">
            <a:off x="1653038" y="3638550"/>
            <a:ext cx="1093337" cy="120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B67D56-D2AD-4023-B04A-EAF146DB91FB}"/>
              </a:ext>
            </a:extLst>
          </p:cNvPr>
          <p:cNvSpPr/>
          <p:nvPr/>
        </p:nvSpPr>
        <p:spPr>
          <a:xfrm flipV="1">
            <a:off x="2821474" y="2428874"/>
            <a:ext cx="2048181" cy="122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254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C86875-53FB-4912-88C8-38CE811C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  <a:cs typeface="Arial"/>
              </a:rPr>
              <a:t>UART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055DB6-B118-4507-8AE1-A4A4638D4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900" b="0" i="0" u="none" strike="noStrike" kern="1200" cap="none" spc="0" normalizeH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FA1BB99-AE04-4E14-A62B-44F2CF3C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441671"/>
            <a:ext cx="7391400" cy="39746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F1D17B4-7C49-4EF5-839B-DEED70B60546}"/>
              </a:ext>
            </a:extLst>
          </p:cNvPr>
          <p:cNvSpPr/>
          <p:nvPr/>
        </p:nvSpPr>
        <p:spPr>
          <a:xfrm>
            <a:off x="2806700" y="3451225"/>
            <a:ext cx="2070100" cy="382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676CA3-A53C-4909-A71C-17F4415CB0E6}"/>
              </a:ext>
            </a:extLst>
          </p:cNvPr>
          <p:cNvSpPr/>
          <p:nvPr/>
        </p:nvSpPr>
        <p:spPr>
          <a:xfrm>
            <a:off x="1739901" y="4552950"/>
            <a:ext cx="917574" cy="130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0151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56C75-5998-4407-8A3D-984CE7F6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>
              <a:ea typeface="新細明體"/>
              <a:cs typeface="Calibri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057613-D764-4932-ABFF-A817E9D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CC63C1-1A26-7D24-72C5-A3069A34E281}"/>
              </a:ext>
            </a:extLst>
          </p:cNvPr>
          <p:cNvSpPr txBox="1"/>
          <p:nvPr/>
        </p:nvSpPr>
        <p:spPr>
          <a:xfrm>
            <a:off x="3219892" y="1527544"/>
            <a:ext cx="54553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800">
                <a:latin typeface="Arial"/>
                <a:ea typeface="新細明體"/>
                <a:cs typeface="Arial"/>
              </a:rPr>
              <a:t>Install anaconda</a:t>
            </a:r>
            <a:endParaRPr lang="zh-TW" altLang="en-US" sz="2800" dirty="0">
              <a:cs typeface="Arial"/>
            </a:endParaRPr>
          </a:p>
        </p:txBody>
      </p:sp>
      <p:pic>
        <p:nvPicPr>
          <p:cNvPr id="5" name="圖片 4" descr="一張含有 字型, 標誌, 圖形, 白色 的圖片&#10;&#10;自動產生的描述">
            <a:extLst>
              <a:ext uri="{FF2B5EF4-FFF2-40B4-BE49-F238E27FC236}">
                <a16:creationId xmlns:a16="http://schemas.microsoft.com/office/drawing/2014/main" id="{FC681EEB-6C1A-DD40-D365-3C954410B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42" y="2156527"/>
            <a:ext cx="5584308" cy="294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530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C86875-53FB-4912-88C8-38CE811C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  <a:cs typeface="Arial"/>
              </a:rPr>
              <a:t>Add Model and Analyze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055DB6-B118-4507-8AE1-A4A4638D4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900" b="0" i="0" u="none" strike="noStrike" kern="1200" cap="none" spc="0" normalizeH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195380-CBD5-482F-B5AA-65D6072EF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786" y="1740917"/>
            <a:ext cx="6278427" cy="33761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D26C7FF-1FC0-4F56-88FA-00F01B66CD3E}"/>
              </a:ext>
            </a:extLst>
          </p:cNvPr>
          <p:cNvSpPr/>
          <p:nvPr/>
        </p:nvSpPr>
        <p:spPr>
          <a:xfrm>
            <a:off x="2683669" y="2901949"/>
            <a:ext cx="2802731" cy="831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352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C86875-53FB-4912-88C8-38CE811C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  <a:cs typeface="Arial"/>
              </a:rPr>
              <a:t>Analyze Output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055DB6-B118-4507-8AE1-A4A4638D4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900" b="0" i="0" u="none" strike="noStrike" kern="1200" cap="none" spc="0" normalizeH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9DCBC0-40B8-462E-9025-D5948A52EEA8}"/>
              </a:ext>
            </a:extLst>
          </p:cNvPr>
          <p:cNvSpPr/>
          <p:nvPr/>
        </p:nvSpPr>
        <p:spPr>
          <a:xfrm>
            <a:off x="509588" y="1371025"/>
            <a:ext cx="80422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>
                <a:latin typeface="+mj-lt"/>
              </a:rPr>
              <a:t>The tool will infer the model's resource occupancy (ROM, RAM) based on the model and model parameters, allowing an assessment of whether the model can be deployed to a development board.</a:t>
            </a:r>
            <a:endParaRPr lang="zh-TW" altLang="en-US">
              <a:latin typeface="+mj-lt"/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ED92D10-050D-456A-81B5-B78CBCD82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43" y="2891963"/>
            <a:ext cx="4191000" cy="197529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6288A16-724C-4516-B7FD-FF27E554B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570729"/>
            <a:ext cx="4398873" cy="261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64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C86875-53FB-4912-88C8-38CE811C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  <a:cs typeface="Arial"/>
              </a:rPr>
              <a:t>Validation on desktop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055DB6-B118-4507-8AE1-A4A4638D4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900" b="0" i="0" u="none" strike="noStrike" kern="1200" cap="none" spc="0" normalizeH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E3E76E-7AB6-464E-AAA3-F440B6F634EA}"/>
              </a:ext>
            </a:extLst>
          </p:cNvPr>
          <p:cNvSpPr/>
          <p:nvPr/>
        </p:nvSpPr>
        <p:spPr>
          <a:xfrm>
            <a:off x="1476376" y="1258888"/>
            <a:ext cx="7058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The verification data is the testx.npy and testy.npy files we just specified.</a:t>
            </a:r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E240186-55E4-4623-96A5-384B205C2B58}"/>
              </a:ext>
            </a:extLst>
          </p:cNvPr>
          <p:cNvGrpSpPr/>
          <p:nvPr/>
        </p:nvGrpSpPr>
        <p:grpSpPr>
          <a:xfrm>
            <a:off x="699515" y="1779364"/>
            <a:ext cx="7744970" cy="3440336"/>
            <a:chOff x="2457449" y="2046064"/>
            <a:chExt cx="5643562" cy="2506885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FC71A35-3CA3-4BF5-B7F0-CFFEF1E6B854}"/>
                </a:ext>
              </a:extLst>
            </p:cNvPr>
            <p:cNvGrpSpPr/>
            <p:nvPr/>
          </p:nvGrpSpPr>
          <p:grpSpPr>
            <a:xfrm>
              <a:off x="2457449" y="2046064"/>
              <a:ext cx="5643562" cy="2506885"/>
              <a:chOff x="2704301" y="3752166"/>
              <a:chExt cx="4984736" cy="2214233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5BB67C9B-CEA4-4E91-A9DB-C2A65EF51F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410" t="44720" r="38074" b="13475"/>
              <a:stretch/>
            </p:blipFill>
            <p:spPr>
              <a:xfrm>
                <a:off x="2704301" y="3752166"/>
                <a:ext cx="4984736" cy="2214233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9BCB32B-C45C-4CD8-BEA2-2FCB80082AD1}"/>
                  </a:ext>
                </a:extLst>
              </p:cNvPr>
              <p:cNvSpPr/>
              <p:nvPr/>
            </p:nvSpPr>
            <p:spPr>
              <a:xfrm>
                <a:off x="6515098" y="4950619"/>
                <a:ext cx="942976" cy="21184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B53CDBD-F3E9-45DF-8985-A3E606ADC309}"/>
                </a:ext>
              </a:extLst>
            </p:cNvPr>
            <p:cNvSpPr/>
            <p:nvPr/>
          </p:nvSpPr>
          <p:spPr>
            <a:xfrm>
              <a:off x="2571390" y="2818845"/>
              <a:ext cx="2343510" cy="4482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1204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2C92732E-166E-4813-AC06-77C1CDB9E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846" y="2246850"/>
            <a:ext cx="5164308" cy="456401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C86875-53FB-4912-88C8-38CE811C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  <a:cs typeface="Arial"/>
              </a:rPr>
              <a:t>Validation on desktop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055DB6-B118-4507-8AE1-A4A4638D4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900" b="0" i="0" u="none" strike="noStrike" kern="1200" cap="none" spc="0" normalizeH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3FA322-1F75-4B64-9E3E-3FDFEA56628B}"/>
              </a:ext>
            </a:extLst>
          </p:cNvPr>
          <p:cNvSpPr/>
          <p:nvPr/>
        </p:nvSpPr>
        <p:spPr>
          <a:xfrm>
            <a:off x="411480" y="1258888"/>
            <a:ext cx="83210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To verify the training model, we mainly verify the differences in computing resources, model accuracy, etc. before and after the verification between the original model and the model converted to C language support.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461F546-8367-455C-98BE-3B5F4D695463}"/>
              </a:ext>
            </a:extLst>
          </p:cNvPr>
          <p:cNvSpPr/>
          <p:nvPr/>
        </p:nvSpPr>
        <p:spPr>
          <a:xfrm>
            <a:off x="1989846" y="2401888"/>
            <a:ext cx="5164308" cy="4149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201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C86875-53FB-4912-88C8-38CE811C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  <a:cs typeface="Arial"/>
              </a:rPr>
              <a:t>Generate 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055DB6-B118-4507-8AE1-A4A4638D4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900" b="0" i="0" u="none" strike="noStrike" kern="1200" cap="none" spc="0" normalizeH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DEAC43E-286D-4945-995A-EB90096A2AFD}"/>
              </a:ext>
            </a:extLst>
          </p:cNvPr>
          <p:cNvGrpSpPr/>
          <p:nvPr/>
        </p:nvGrpSpPr>
        <p:grpSpPr>
          <a:xfrm>
            <a:off x="1079742" y="1551071"/>
            <a:ext cx="6984515" cy="3755858"/>
            <a:chOff x="468312" y="2600494"/>
            <a:chExt cx="6984515" cy="3755858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75EA220-C318-4543-8699-54888DC4C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312" y="2600494"/>
              <a:ext cx="6984515" cy="3755858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A2477BA-DE36-4923-A804-1E97C1393EFC}"/>
                </a:ext>
              </a:extLst>
            </p:cNvPr>
            <p:cNvSpPr/>
            <p:nvPr/>
          </p:nvSpPr>
          <p:spPr>
            <a:xfrm>
              <a:off x="1252539" y="3602217"/>
              <a:ext cx="892968" cy="1411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F053ABD7-F83C-4944-8B9A-EE7EAB0F2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159" y="2857612"/>
            <a:ext cx="3035682" cy="114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63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C86875-53FB-4912-88C8-38CE811C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  <a:cs typeface="Arial"/>
              </a:rPr>
              <a:t>Build Project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055DB6-B118-4507-8AE1-A4A4638D4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900" b="0" i="0" u="none" strike="noStrike" kern="1200" cap="none" spc="0" normalizeH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D0B6305-876E-41D3-BB40-BCD2BB67A3A9}"/>
              </a:ext>
            </a:extLst>
          </p:cNvPr>
          <p:cNvGrpSpPr/>
          <p:nvPr/>
        </p:nvGrpSpPr>
        <p:grpSpPr>
          <a:xfrm>
            <a:off x="3167609" y="1440309"/>
            <a:ext cx="2808782" cy="4734621"/>
            <a:chOff x="612150" y="1639300"/>
            <a:chExt cx="2808782" cy="4734621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13D077B0-5274-48CB-A27F-426AFDAC7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150" y="1639300"/>
              <a:ext cx="2808782" cy="4734621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6E0EB6F-729E-4A17-8D81-F5430B251C6E}"/>
                </a:ext>
              </a:extLst>
            </p:cNvPr>
            <p:cNvSpPr/>
            <p:nvPr/>
          </p:nvSpPr>
          <p:spPr>
            <a:xfrm>
              <a:off x="927100" y="3562350"/>
              <a:ext cx="2070100" cy="2159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4206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5CA17FE-0D38-47B0-9E66-F7FA50E2A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6" y="1489321"/>
            <a:ext cx="7210425" cy="38793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C86875-53FB-4912-88C8-38CE811C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  <a:cs typeface="Arial"/>
              </a:rPr>
              <a:t>Build Project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055DB6-B118-4507-8AE1-A4A4638D4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900" b="0" i="0" u="none" strike="noStrike" kern="1200" cap="none" spc="0" normalizeH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20DBA3-C9FC-4198-A2DE-DBAB97757C47}"/>
              </a:ext>
            </a:extLst>
          </p:cNvPr>
          <p:cNvSpPr/>
          <p:nvPr/>
        </p:nvSpPr>
        <p:spPr>
          <a:xfrm>
            <a:off x="5174428" y="3248249"/>
            <a:ext cx="3002784" cy="771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674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C86875-53FB-4912-88C8-38CE811C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  <a:cs typeface="Arial"/>
              </a:rPr>
              <a:t>Build Project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055DB6-B118-4507-8AE1-A4A4638D4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900" b="0" i="0" u="none" strike="noStrike" kern="1200" cap="none" spc="0" normalizeH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0038503-1D64-4DFD-834D-F6EAB0E3088F}"/>
              </a:ext>
            </a:extLst>
          </p:cNvPr>
          <p:cNvGrpSpPr/>
          <p:nvPr/>
        </p:nvGrpSpPr>
        <p:grpSpPr>
          <a:xfrm>
            <a:off x="694300" y="2052742"/>
            <a:ext cx="3030040" cy="3746502"/>
            <a:chOff x="2569093" y="1331120"/>
            <a:chExt cx="4005813" cy="49530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F11C81F-9916-4F15-8250-C6254362B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9093" y="1331120"/>
              <a:ext cx="4005813" cy="4953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225A699-3CFF-42D0-BBD0-29BE8D5414F9}"/>
                </a:ext>
              </a:extLst>
            </p:cNvPr>
            <p:cNvSpPr/>
            <p:nvPr/>
          </p:nvSpPr>
          <p:spPr>
            <a:xfrm>
              <a:off x="2752725" y="4667250"/>
              <a:ext cx="3800475" cy="1952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152C96AE-4A89-4F3A-83E4-B6A16D60C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262" y="1224033"/>
            <a:ext cx="4569876" cy="540392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27B2337-580A-49E0-8A0C-E3B1643F8988}"/>
              </a:ext>
            </a:extLst>
          </p:cNvPr>
          <p:cNvSpPr/>
          <p:nvPr/>
        </p:nvSpPr>
        <p:spPr>
          <a:xfrm>
            <a:off x="4268063" y="5985926"/>
            <a:ext cx="1494562" cy="147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3566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C86875-53FB-4912-88C8-38CE811C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/>
                <a:cs typeface="Arial"/>
              </a:rPr>
              <a:t>Validation on target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055DB6-B118-4507-8AE1-A4A4638D4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900" b="0" i="0" u="none" strike="noStrike" kern="1200" cap="none" spc="0" normalizeH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E3E76E-7AB6-464E-AAA3-F440B6F634EA}"/>
              </a:ext>
            </a:extLst>
          </p:cNvPr>
          <p:cNvSpPr/>
          <p:nvPr/>
        </p:nvSpPr>
        <p:spPr>
          <a:xfrm>
            <a:off x="1476376" y="1258888"/>
            <a:ext cx="7058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The verification data is the testx.npy and testy.npy files we just specified.</a:t>
            </a:r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E240186-55E4-4623-96A5-384B205C2B58}"/>
              </a:ext>
            </a:extLst>
          </p:cNvPr>
          <p:cNvGrpSpPr/>
          <p:nvPr/>
        </p:nvGrpSpPr>
        <p:grpSpPr>
          <a:xfrm>
            <a:off x="699515" y="1779364"/>
            <a:ext cx="7744970" cy="3440336"/>
            <a:chOff x="2457449" y="2046064"/>
            <a:chExt cx="5643562" cy="2506885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FC71A35-3CA3-4BF5-B7F0-CFFEF1E6B854}"/>
                </a:ext>
              </a:extLst>
            </p:cNvPr>
            <p:cNvGrpSpPr/>
            <p:nvPr/>
          </p:nvGrpSpPr>
          <p:grpSpPr>
            <a:xfrm>
              <a:off x="2457449" y="2046064"/>
              <a:ext cx="5643562" cy="2506885"/>
              <a:chOff x="2704301" y="3752166"/>
              <a:chExt cx="4984736" cy="2214233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5BB67C9B-CEA4-4E91-A9DB-C2A65EF51F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410" t="44720" r="38074" b="13475"/>
              <a:stretch/>
            </p:blipFill>
            <p:spPr>
              <a:xfrm>
                <a:off x="2704301" y="3752166"/>
                <a:ext cx="4984736" cy="2214233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9BCB32B-C45C-4CD8-BEA2-2FCB80082AD1}"/>
                  </a:ext>
                </a:extLst>
              </p:cNvPr>
              <p:cNvSpPr/>
              <p:nvPr/>
            </p:nvSpPr>
            <p:spPr>
              <a:xfrm>
                <a:off x="6515098" y="5159053"/>
                <a:ext cx="942976" cy="21184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B53CDBD-F3E9-45DF-8985-A3E606ADC309}"/>
                </a:ext>
              </a:extLst>
            </p:cNvPr>
            <p:cNvSpPr/>
            <p:nvPr/>
          </p:nvSpPr>
          <p:spPr>
            <a:xfrm>
              <a:off x="2571390" y="2818845"/>
              <a:ext cx="2343510" cy="4482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1058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C86875-53FB-4912-88C8-38CE811C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Validation on target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055DB6-B118-4507-8AE1-A4A4638D4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900" b="0" i="0" u="none" strike="noStrike" kern="1200" cap="none" spc="0" normalizeH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80DE90-5387-4D76-9A2B-88C4FF07A6AC}"/>
              </a:ext>
            </a:extLst>
          </p:cNvPr>
          <p:cNvSpPr/>
          <p:nvPr/>
        </p:nvSpPr>
        <p:spPr>
          <a:xfrm>
            <a:off x="952500" y="1412017"/>
            <a:ext cx="5743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The model is successfully verified on the target board.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2BB379-464B-4298-8444-EB67482C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33" y="1934479"/>
            <a:ext cx="4940334" cy="487421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66ADD9B-45BE-4F7C-A572-BB996D5557E8}"/>
              </a:ext>
            </a:extLst>
          </p:cNvPr>
          <p:cNvSpPr/>
          <p:nvPr/>
        </p:nvSpPr>
        <p:spPr>
          <a:xfrm>
            <a:off x="2101833" y="2077375"/>
            <a:ext cx="4940334" cy="4483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3915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56C75-5998-4407-8A3D-984CE7F6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>
              <a:ea typeface="新細明體"/>
              <a:cs typeface="Calibri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057613-D764-4932-ABFF-A817E9D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CC63C1-1A26-7D24-72C5-A3069A34E281}"/>
              </a:ext>
            </a:extLst>
          </p:cNvPr>
          <p:cNvSpPr txBox="1"/>
          <p:nvPr/>
        </p:nvSpPr>
        <p:spPr>
          <a:xfrm>
            <a:off x="2245241" y="1598428"/>
            <a:ext cx="48617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800">
                <a:latin typeface="Arial"/>
                <a:ea typeface="新細明體"/>
                <a:cs typeface="Arial"/>
              </a:rPr>
              <a:t>Text editor we choose vscode</a:t>
            </a:r>
            <a:endParaRPr lang="zh-TW" altLang="en-US" sz="2800" dirty="0">
              <a:cs typeface="Arial"/>
            </a:endParaRPr>
          </a:p>
        </p:txBody>
      </p:sp>
      <p:pic>
        <p:nvPicPr>
          <p:cNvPr id="6" name="圖片 5" descr="一張含有 符號, 電子藍, Rectangle, 設計 的圖片&#10;&#10;自動產生的描述">
            <a:extLst>
              <a:ext uri="{FF2B5EF4-FFF2-40B4-BE49-F238E27FC236}">
                <a16:creationId xmlns:a16="http://schemas.microsoft.com/office/drawing/2014/main" id="{681A1D20-E8CE-E89E-5928-E57BC01B4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764" y="253464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89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56C75-5998-4407-8A3D-984CE7F6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>
              <a:ea typeface="新細明體"/>
              <a:cs typeface="Calibri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057613-D764-4932-ABFF-A817E9D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4E4A500-15DA-1E34-2367-0A4707220235}"/>
              </a:ext>
            </a:extLst>
          </p:cNvPr>
          <p:cNvSpPr txBox="1"/>
          <p:nvPr/>
        </p:nvSpPr>
        <p:spPr>
          <a:xfrm>
            <a:off x="1035955" y="2851451"/>
            <a:ext cx="7069666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4800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Demo time</a:t>
            </a:r>
          </a:p>
          <a:p>
            <a:endParaRPr lang="zh-TW" altLang="en-US" sz="2000" dirty="0">
              <a:solidFill>
                <a:srgbClr val="1F2328"/>
              </a:solidFill>
              <a:latin typeface="Arial"/>
              <a:ea typeface="新細明體"/>
              <a:cs typeface="Arial"/>
            </a:endParaRPr>
          </a:p>
          <a:p>
            <a:br>
              <a:rPr lang="en-US" altLang="zh-TW" dirty="0"/>
            </a:br>
            <a:endParaRPr lang="en-US" altLang="zh-TW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882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055DB6-B118-4507-8AE1-A4A4638D41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1200" cap="none" spc="0" normalizeH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307C603-5E9C-4801-8DF4-4B7F38012E8B}"/>
              </a:ext>
            </a:extLst>
          </p:cNvPr>
          <p:cNvSpPr txBox="1"/>
          <p:nvPr/>
        </p:nvSpPr>
        <p:spPr>
          <a:xfrm>
            <a:off x="671298" y="1928445"/>
            <a:ext cx="780140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800">
                <a:latin typeface="Arial"/>
                <a:ea typeface="新細明體"/>
                <a:cs typeface="Arial"/>
              </a:rPr>
              <a:t>STM32CubeIDE is the official IDE released by STMicroelectronics for STM32 development</a:t>
            </a:r>
            <a:r>
              <a:rPr lang="en-US" altLang="zh-TW" sz="2800">
                <a:latin typeface="+mj-ea"/>
                <a:ea typeface="+mj-ea"/>
                <a:cs typeface="Arial"/>
              </a:rPr>
              <a:t>. </a:t>
            </a:r>
            <a:endParaRPr lang="zh-TW" sz="2800" dirty="0">
              <a:latin typeface="+mj-ea"/>
              <a:ea typeface="+mj-ea"/>
              <a:cs typeface="Arial"/>
            </a:endParaRPr>
          </a:p>
        </p:txBody>
      </p:sp>
      <p:pic>
        <p:nvPicPr>
          <p:cNvPr id="12" name="Picture 2" descr="STM32CubeIDE | mbedded.ninja">
            <a:extLst>
              <a:ext uri="{FF2B5EF4-FFF2-40B4-BE49-F238E27FC236}">
                <a16:creationId xmlns:a16="http://schemas.microsoft.com/office/drawing/2014/main" id="{0BCFA521-93BF-4678-ABE1-7B273435C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35" y="3429000"/>
            <a:ext cx="2854729" cy="165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537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56C75-5998-4407-8A3D-984CE7F6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>
              <a:ea typeface="新細明體"/>
              <a:cs typeface="Calibri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057613-D764-4932-ABFF-A817E9D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FAED03-37CB-5ABB-6099-9E335F8F16D1}"/>
              </a:ext>
            </a:extLst>
          </p:cNvPr>
          <p:cNvSpPr txBox="1"/>
          <p:nvPr/>
        </p:nvSpPr>
        <p:spPr>
          <a:xfrm>
            <a:off x="1282996" y="1961706"/>
            <a:ext cx="6993564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800">
                <a:latin typeface="Arial"/>
                <a:ea typeface="新細明體"/>
                <a:cs typeface="Arial"/>
              </a:rPr>
              <a:t>First step create a virtual environment</a:t>
            </a:r>
            <a:endParaRPr lang="zh-TW">
              <a:cs typeface="Arial" panose="020B0604020202020204" pitchFamily="34" charset="0"/>
            </a:endParaRPr>
          </a:p>
          <a:p>
            <a:pPr marL="285750" indent="-285750" algn="ctr">
              <a:buFont typeface="Arial"/>
              <a:buChar char="•"/>
            </a:pPr>
            <a:endParaRPr lang="zh-TW" altLang="en-US" sz="2800" dirty="0">
              <a:cs typeface="Arial" panose="020B0604020202020204" pitchFamily="34" charset="0"/>
            </a:endParaRPr>
          </a:p>
          <a:p>
            <a:pPr algn="ctr"/>
            <a:r>
              <a:rPr lang="en-US" altLang="zh-TW" sz="28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$</a:t>
            </a:r>
            <a:r>
              <a:rPr lang="zh-TW" altLang="en-US" sz="28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zh-TW" sz="2800" b="1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conda create --name DL python=3.9</a:t>
            </a:r>
          </a:p>
          <a:p>
            <a:pPr algn="ctr"/>
            <a:endParaRPr lang="zh-TW" sz="2800" b="1" dirty="0">
              <a:solidFill>
                <a:srgbClr val="1F2328"/>
              </a:solidFill>
              <a:latin typeface="Arial"/>
              <a:ea typeface="新細明體"/>
              <a:cs typeface="Arial"/>
            </a:endParaRPr>
          </a:p>
          <a:p>
            <a:pPr algn="ctr"/>
            <a:r>
              <a:rPr lang="zh-TW" altLang="en-US" sz="240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Type above instruction in your terminal (python version 3.9 virtual environment name DL)</a:t>
            </a:r>
            <a:endParaRPr lang="zh-TW" altLang="en-US" sz="2800" b="1" dirty="0">
              <a:solidFill>
                <a:srgbClr val="1F2328"/>
              </a:solidFill>
              <a:latin typeface="Arial"/>
              <a:ea typeface="新細明體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34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56C75-5998-4407-8A3D-984CE7F6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>
              <a:ea typeface="新細明體"/>
              <a:cs typeface="Calibri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057613-D764-4932-ABFF-A817E9D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FAED03-37CB-5ABB-6099-9E335F8F16D1}"/>
              </a:ext>
            </a:extLst>
          </p:cNvPr>
          <p:cNvSpPr txBox="1"/>
          <p:nvPr/>
        </p:nvSpPr>
        <p:spPr>
          <a:xfrm>
            <a:off x="1398181" y="1625009"/>
            <a:ext cx="6816355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800">
                <a:latin typeface="Arial"/>
                <a:ea typeface="新細明體"/>
                <a:cs typeface="Arial"/>
              </a:rPr>
              <a:t>Second step </a:t>
            </a:r>
            <a:r>
              <a:rPr lang="zh-TW" sz="280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Install the required packages</a:t>
            </a:r>
            <a:endParaRPr lang="zh-TW" sz="2800">
              <a:latin typeface="Arial"/>
              <a:ea typeface="新細明體"/>
              <a:cs typeface="Arial"/>
            </a:endParaRPr>
          </a:p>
          <a:p>
            <a:pPr marL="285750" indent="-285750" algn="ctr">
              <a:buFont typeface="Arial"/>
              <a:buChar char="•"/>
            </a:pPr>
            <a:endParaRPr lang="zh-TW" altLang="en-US" sz="2800" dirty="0">
              <a:cs typeface="Arial" panose="020B0604020202020204" pitchFamily="34" charset="0"/>
            </a:endParaRPr>
          </a:p>
          <a:p>
            <a:pPr algn="ctr"/>
            <a:r>
              <a:rPr lang="en-US" altLang="zh-TW" sz="28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$</a:t>
            </a:r>
            <a:r>
              <a:rPr lang="zh-TW" altLang="en-US" sz="28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800" b="1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pip</a:t>
            </a:r>
            <a:r>
              <a:rPr lang="zh-TW" altLang="en-US" sz="2800" b="1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800" b="1" err="1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i</a:t>
            </a:r>
            <a:r>
              <a:rPr lang="zh-TW" sz="2800" b="1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n</a:t>
            </a:r>
            <a:r>
              <a:rPr lang="en-US" altLang="zh-TW" sz="2800" b="1" err="1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st</a:t>
            </a:r>
            <a:r>
              <a:rPr lang="zh-TW" sz="2800" b="1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a</a:t>
            </a:r>
            <a:r>
              <a:rPr lang="en-US" altLang="zh-TW" sz="2800" b="1" err="1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ll</a:t>
            </a:r>
            <a:r>
              <a:rPr lang="zh-TW" altLang="en-US" sz="2800" b="1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800" b="1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-</a:t>
            </a:r>
            <a:r>
              <a:rPr lang="zh-TW" sz="2800" b="1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r</a:t>
            </a:r>
            <a:r>
              <a:rPr lang="zh-TW" altLang="en-US" sz="2800" b="1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 </a:t>
            </a:r>
            <a:r>
              <a:rPr lang="en-US" altLang="zh-TW" sz="2800" b="1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r</a:t>
            </a:r>
            <a:r>
              <a:rPr lang="zh-TW" sz="2800" b="1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e</a:t>
            </a:r>
            <a:r>
              <a:rPr lang="en-US" altLang="zh-TW" sz="2800" b="1" err="1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quir</a:t>
            </a:r>
            <a:r>
              <a:rPr lang="zh-TW" sz="2800" b="1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emen</a:t>
            </a:r>
            <a:r>
              <a:rPr lang="en-US" altLang="zh-TW" sz="2800" b="1" err="1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ts</a:t>
            </a:r>
            <a:r>
              <a:rPr lang="zh-TW" sz="2800" b="1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.</a:t>
            </a:r>
            <a:r>
              <a:rPr lang="en-US" altLang="zh-TW" sz="2800" b="1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txt</a:t>
            </a:r>
            <a:endParaRPr lang="zh-TW" sz="2800" b="1" dirty="0">
              <a:solidFill>
                <a:srgbClr val="1F2328"/>
              </a:solidFill>
              <a:latin typeface="Arial"/>
              <a:ea typeface="新細明體"/>
              <a:cs typeface="Arial"/>
            </a:endParaRPr>
          </a:p>
          <a:p>
            <a:pPr algn="ctr"/>
            <a:endParaRPr lang="zh-TW" sz="2800" b="1" dirty="0">
              <a:solidFill>
                <a:srgbClr val="1F2328"/>
              </a:solidFill>
              <a:latin typeface="Arial"/>
              <a:ea typeface="新細明體"/>
              <a:cs typeface="Arial"/>
            </a:endParaRPr>
          </a:p>
          <a:p>
            <a:pPr algn="ctr"/>
            <a:r>
              <a:rPr lang="zh-TW" altLang="en-US" sz="240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Type above instruction in your terminal</a:t>
            </a:r>
          </a:p>
          <a:p>
            <a:pPr algn="ctr"/>
            <a:endParaRPr lang="zh-TW" altLang="en-US" sz="1600" dirty="0">
              <a:solidFill>
                <a:srgbClr val="1F2328"/>
              </a:solidFill>
              <a:latin typeface="Arial"/>
              <a:ea typeface="新細明體"/>
              <a:cs typeface="Arial"/>
            </a:endParaRPr>
          </a:p>
          <a:p>
            <a:pPr algn="ctr"/>
            <a:r>
              <a:rPr lang="zh-TW" sz="160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pySerial == 3.5</a:t>
            </a:r>
            <a:r>
              <a:rPr lang="en-US" altLang="zh-TW" sz="16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,</a:t>
            </a:r>
            <a:r>
              <a:rPr lang="zh-TW" sz="160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keyboard == 0.13.5</a:t>
            </a:r>
            <a:r>
              <a:rPr lang="en-US" altLang="zh-TW" sz="16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,</a:t>
            </a:r>
            <a:r>
              <a:rPr lang="zh-TW" sz="160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tensorflow==2.13.0</a:t>
            </a:r>
            <a:r>
              <a:rPr lang="en-US" altLang="zh-TW" sz="16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,</a:t>
            </a:r>
            <a:r>
              <a:rPr lang="zh-TW" sz="160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numpy==1.24.3</a:t>
            </a:r>
            <a:r>
              <a:rPr lang="en-US" altLang="zh-TW" sz="16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,</a:t>
            </a:r>
            <a:endParaRPr lang="zh-TW" altLang="en-US" sz="1600" dirty="0">
              <a:solidFill>
                <a:srgbClr val="000000"/>
              </a:solidFill>
              <a:latin typeface="Arial"/>
              <a:ea typeface="新細明體"/>
              <a:cs typeface="Arial"/>
            </a:endParaRPr>
          </a:p>
          <a:p>
            <a:pPr algn="ctr"/>
            <a:r>
              <a:rPr lang="zh-TW" sz="160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pandas==2.0.3</a:t>
            </a:r>
            <a:r>
              <a:rPr lang="en-US" altLang="zh-TW" sz="16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,</a:t>
            </a:r>
            <a:r>
              <a:rPr lang="zh-TW" sz="160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wfdb==4.1.2</a:t>
            </a:r>
            <a:r>
              <a:rPr lang="en-US" altLang="zh-TW" sz="16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,</a:t>
            </a:r>
            <a:r>
              <a:rPr lang="zh-TW" sz="160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seaborn==0.12.2</a:t>
            </a:r>
            <a:r>
              <a:rPr lang="en-US" altLang="zh-TW" sz="16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,</a:t>
            </a:r>
            <a:r>
              <a:rPr lang="zh-TW" sz="160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matplotlib==3.7.3</a:t>
            </a:r>
            <a:r>
              <a:rPr lang="en-US" altLang="zh-TW" sz="16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,</a:t>
            </a:r>
            <a:endParaRPr lang="zh-TW" altLang="en-US" sz="1600" dirty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zh-TW" sz="160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keras==2.13.1</a:t>
            </a:r>
            <a:r>
              <a:rPr lang="en-US" altLang="zh-TW" sz="1600" dirty="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,</a:t>
            </a:r>
            <a:r>
              <a:rPr lang="zh-TW" sz="1600">
                <a:solidFill>
                  <a:srgbClr val="1F2328"/>
                </a:solidFill>
                <a:latin typeface="Arial"/>
                <a:ea typeface="新細明體"/>
                <a:cs typeface="Arial"/>
              </a:rPr>
              <a:t>scikit-learn==1.3.1</a:t>
            </a:r>
            <a:endParaRPr lang="zh-TW" sz="16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443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56C75-5998-4407-8A3D-984CE7F6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>
              <a:ea typeface="新細明體"/>
              <a:cs typeface="Calibri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057613-D764-4932-ABFF-A817E9D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07C3C-705D-45A6-9569-52711DBA2AB8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CC63C1-1A26-7D24-72C5-A3069A34E281}"/>
              </a:ext>
            </a:extLst>
          </p:cNvPr>
          <p:cNvSpPr txBox="1"/>
          <p:nvPr/>
        </p:nvSpPr>
        <p:spPr>
          <a:xfrm>
            <a:off x="4070497" y="1625009"/>
            <a:ext cx="122008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800">
                <a:latin typeface="Arial"/>
                <a:ea typeface="新細明體"/>
                <a:cs typeface="Arial"/>
              </a:rPr>
              <a:t>Usage</a:t>
            </a:r>
            <a:endParaRPr lang="zh-TW" altLang="en-US" sz="2800" dirty="0">
              <a:cs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747C15B-6C8F-B4BD-F21C-1CFF6822EBC7}"/>
              </a:ext>
            </a:extLst>
          </p:cNvPr>
          <p:cNvSpPr txBox="1"/>
          <p:nvPr/>
        </p:nvSpPr>
        <p:spPr>
          <a:xfrm>
            <a:off x="2288756" y="2713496"/>
            <a:ext cx="5038061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800" dirty="0">
                <a:latin typeface="Arial"/>
                <a:ea typeface="新細明體"/>
                <a:cs typeface="Arial"/>
              </a:rPr>
              <a:t>$ </a:t>
            </a:r>
            <a:r>
              <a:rPr lang="en-US" altLang="zh-TW" sz="2800" b="1" dirty="0">
                <a:latin typeface="Arial"/>
                <a:ea typeface="新細明體"/>
                <a:cs typeface="Arial"/>
              </a:rPr>
              <a:t>python3 assignment1.py</a:t>
            </a:r>
            <a:r>
              <a:rPr lang="en-US" altLang="zh-TW" sz="2800" dirty="0">
                <a:latin typeface="Arial"/>
                <a:ea typeface="新細明體"/>
                <a:cs typeface="Arial"/>
              </a:rPr>
              <a:t> </a:t>
            </a:r>
            <a:endParaRPr lang="zh-TW" altLang="en-US" dirty="0">
              <a:cs typeface="Arial" panose="020B0604020202020204" pitchFamily="34" charset="0"/>
            </a:endParaRPr>
          </a:p>
          <a:p>
            <a:pPr algn="ctr"/>
            <a:r>
              <a:rPr lang="en-US" altLang="zh-TW" sz="2800" dirty="0">
                <a:latin typeface="Arial"/>
                <a:ea typeface="新細明體"/>
                <a:cs typeface="Arial"/>
              </a:rPr>
              <a:t>$ </a:t>
            </a:r>
            <a:r>
              <a:rPr lang="en-US" altLang="zh-TW" sz="2800" b="1" dirty="0">
                <a:latin typeface="Arial"/>
                <a:ea typeface="新細明體"/>
                <a:cs typeface="Arial"/>
              </a:rPr>
              <a:t>python3 </a:t>
            </a:r>
            <a:r>
              <a:rPr lang="en-US" sz="2800" b="1" dirty="0">
                <a:latin typeface="Arial"/>
                <a:ea typeface="新細明體"/>
                <a:cs typeface="Arial"/>
              </a:rPr>
              <a:t>assignment2</a:t>
            </a:r>
            <a:r>
              <a:rPr lang="en-US" altLang="zh-TW" sz="2800" b="1" dirty="0">
                <a:latin typeface="Arial"/>
                <a:ea typeface="新細明體"/>
                <a:cs typeface="Arial"/>
              </a:rPr>
              <a:t>.py</a:t>
            </a:r>
            <a:r>
              <a:rPr lang="en-US" altLang="zh-TW" sz="2800" dirty="0">
                <a:latin typeface="Arial"/>
                <a:ea typeface="新細明體"/>
                <a:cs typeface="Arial"/>
              </a:rPr>
              <a:t> </a:t>
            </a:r>
            <a:endParaRPr lang="en-US" dirty="0">
              <a:cs typeface="Arial" panose="020B0604020202020204" pitchFamily="34" charset="0"/>
            </a:endParaRPr>
          </a:p>
          <a:p>
            <a:pPr algn="ctr"/>
            <a:r>
              <a:rPr lang="en-US" altLang="zh-TW" sz="2800" dirty="0">
                <a:latin typeface="Arial"/>
                <a:ea typeface="新細明體"/>
                <a:cs typeface="Arial"/>
              </a:rPr>
              <a:t>$ </a:t>
            </a:r>
            <a:r>
              <a:rPr lang="en-US" altLang="zh-TW" sz="2800" b="1" dirty="0">
                <a:latin typeface="Arial"/>
                <a:ea typeface="新細明體"/>
                <a:cs typeface="Arial"/>
              </a:rPr>
              <a:t>python3 cnn_predict.py</a:t>
            </a:r>
            <a:r>
              <a:rPr lang="en-US" altLang="zh-TW" sz="2800" dirty="0">
                <a:latin typeface="Arial"/>
                <a:ea typeface="新細明體"/>
                <a:cs typeface="Arial"/>
              </a:rPr>
              <a:t> </a:t>
            </a:r>
            <a:endParaRPr lang="en-US">
              <a:cs typeface="Arial"/>
            </a:endParaRPr>
          </a:p>
          <a:p>
            <a:pPr algn="ctr"/>
            <a:r>
              <a:rPr lang="en-US" altLang="zh-TW" sz="2800" dirty="0">
                <a:latin typeface="Arial"/>
                <a:ea typeface="新細明體"/>
                <a:cs typeface="Arial"/>
              </a:rPr>
              <a:t>$ </a:t>
            </a:r>
            <a:r>
              <a:rPr lang="en-US" altLang="zh-TW" sz="2800" b="1" dirty="0">
                <a:latin typeface="Arial"/>
                <a:ea typeface="新細明體"/>
                <a:cs typeface="Arial"/>
              </a:rPr>
              <a:t>python3 </a:t>
            </a:r>
            <a:r>
              <a:rPr lang="en-US" sz="2800" b="1" dirty="0">
                <a:latin typeface="Arial"/>
                <a:ea typeface="新細明體"/>
                <a:cs typeface="Arial"/>
              </a:rPr>
              <a:t>assignment4</a:t>
            </a:r>
            <a:r>
              <a:rPr lang="en-US" altLang="zh-TW" sz="2800" b="1" dirty="0">
                <a:latin typeface="Arial"/>
                <a:ea typeface="新細明體"/>
                <a:cs typeface="Arial"/>
              </a:rPr>
              <a:t>.py</a:t>
            </a:r>
            <a:endParaRPr lang="en-US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5453232"/>
      </p:ext>
    </p:extLst>
  </p:cSld>
  <p:clrMapOvr>
    <a:masterClrMapping/>
  </p:clrMapOvr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新細明體"/>
        <a:cs typeface="新細明體"/>
      </a:majorFont>
      <a:minorFont>
        <a:latin typeface="Arial"/>
        <a:ea typeface="新細明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12193</TotalTime>
  <Words>700</Words>
  <Application>Microsoft Office PowerPoint</Application>
  <PresentationFormat>如螢幕大小 (4:3)</PresentationFormat>
  <Paragraphs>183</Paragraphs>
  <Slides>50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50</vt:i4>
      </vt:variant>
    </vt:vector>
  </HeadingPairs>
  <TitlesOfParts>
    <vt:vector size="58" baseType="lpstr">
      <vt:lpstr>新細明體</vt:lpstr>
      <vt:lpstr>Arial</vt:lpstr>
      <vt:lpstr>Calibri</vt:lpstr>
      <vt:lpstr>Segoe UI</vt:lpstr>
      <vt:lpstr>Times New Roman</vt:lpstr>
      <vt:lpstr>Wingdings</vt:lpstr>
      <vt:lpstr>佈景主題1</vt:lpstr>
      <vt:lpstr>預設簡報設計</vt:lpstr>
      <vt:lpstr>Design of Biomedical Measurement Systems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Create STM32 Project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Reset and clock control (RCC)</vt:lpstr>
      <vt:lpstr>UART</vt:lpstr>
      <vt:lpstr>UART</vt:lpstr>
      <vt:lpstr>Add Model and Analyze </vt:lpstr>
      <vt:lpstr>Analyze Output</vt:lpstr>
      <vt:lpstr>Validation on desktop</vt:lpstr>
      <vt:lpstr>Validation on desktop</vt:lpstr>
      <vt:lpstr>Generate Code</vt:lpstr>
      <vt:lpstr>Build Project</vt:lpstr>
      <vt:lpstr>Build Project</vt:lpstr>
      <vt:lpstr>Build Project</vt:lpstr>
      <vt:lpstr>Validation on target</vt:lpstr>
      <vt:lpstr>Validation on target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醫療電子臨床工程之經驗分享</dc:title>
  <dc:creator>LinBrian</dc:creator>
  <cp:lastModifiedBy>mivz113</cp:lastModifiedBy>
  <cp:revision>1370</cp:revision>
  <dcterms:created xsi:type="dcterms:W3CDTF">2011-07-05T20:48:36Z</dcterms:created>
  <dcterms:modified xsi:type="dcterms:W3CDTF">2024-01-18T16:25:28Z</dcterms:modified>
</cp:coreProperties>
</file>